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5029200" cy="7772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ague Gothic" panose="020B0604020202020204" charset="0"/>
      <p:regular r:id="rId10"/>
    </p:embeddedFont>
    <p:embeddedFont>
      <p:font typeface="Source Sans Pro" panose="020B0503030403020204" pitchFamily="34" charset="0"/>
      <p:regular r:id="rId11"/>
      <p:bold r:id="rId12"/>
      <p:italic r:id="rId13"/>
      <p:boldItalic r:id="rId14"/>
    </p:embeddedFont>
    <p:embeddedFont>
      <p:font typeface="Source Sans Pro Bold" panose="020B0703030403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29"/>
    <a:srgbClr val="85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24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Daly" userId="ae0132e6-aa27-489c-9a24-232ae7fa7424" providerId="ADAL" clId="{1FDF66E5-DDC8-406C-920A-098A04FC51C5}"/>
    <pc:docChg chg="modSld">
      <pc:chgData name="Claire Daly" userId="ae0132e6-aa27-489c-9a24-232ae7fa7424" providerId="ADAL" clId="{1FDF66E5-DDC8-406C-920A-098A04FC51C5}" dt="2021-01-15T13:26:26.205" v="2" actId="20577"/>
      <pc:docMkLst>
        <pc:docMk/>
      </pc:docMkLst>
      <pc:sldChg chg="modSp mod">
        <pc:chgData name="Claire Daly" userId="ae0132e6-aa27-489c-9a24-232ae7fa7424" providerId="ADAL" clId="{1FDF66E5-DDC8-406C-920A-098A04FC51C5}" dt="2021-01-15T13:26:26.205" v="2" actId="20577"/>
        <pc:sldMkLst>
          <pc:docMk/>
          <pc:sldMk cId="0" sldId="256"/>
        </pc:sldMkLst>
        <pc:spChg chg="mod">
          <ac:chgData name="Claire Daly" userId="ae0132e6-aa27-489c-9a24-232ae7fa7424" providerId="ADAL" clId="{1FDF66E5-DDC8-406C-920A-098A04FC51C5}" dt="2021-01-15T13:26:26.205" v="2" actId="20577"/>
          <ac:spMkLst>
            <pc:docMk/>
            <pc:sldMk cId="0" sldId="256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9848" t="6167" r="33426" b="616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30974">
            <a:off x="125607" y="-1203626"/>
            <a:ext cx="8169810" cy="55838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1087" y="598619"/>
            <a:ext cx="4232910" cy="197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16"/>
              </a:lnSpc>
            </a:pPr>
            <a:r>
              <a:rPr lang="en-US" sz="11511">
                <a:solidFill>
                  <a:srgbClr val="FF7729"/>
                </a:solidFill>
                <a:latin typeface="League Gothic"/>
              </a:rPr>
              <a:t>LOST DOG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/>
          <a:srcRect t="5979" b="45768"/>
          <a:stretch/>
        </p:blipFill>
        <p:spPr>
          <a:xfrm>
            <a:off x="-315919" y="0"/>
            <a:ext cx="5931908" cy="28659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6267" y="2478307"/>
            <a:ext cx="3362845" cy="7933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72895" b="1801"/>
          <a:stretch>
            <a:fillRect/>
          </a:stretch>
        </p:blipFill>
        <p:spPr>
          <a:xfrm>
            <a:off x="-8681" y="3437609"/>
            <a:ext cx="4521638" cy="114408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05339" y="2709833"/>
            <a:ext cx="31647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3600" spc="72" dirty="0">
                <a:solidFill>
                  <a:srgbClr val="FFFFFF"/>
                </a:solidFill>
                <a:latin typeface="League Gothic"/>
              </a:rPr>
              <a:t>2/1/2021 - 4/15/2020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2147" y="5002075"/>
            <a:ext cx="4544906" cy="9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1400" spc="48" dirty="0">
                <a:solidFill>
                  <a:srgbClr val="696969"/>
                </a:solidFill>
                <a:latin typeface="Source Sans Pro"/>
              </a:rPr>
              <a:t>Add pertinent information here. Feel free to change text size, or style. Please do not edit or adjust any other text or images beyond this text box.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4574" y="6135505"/>
            <a:ext cx="3385938" cy="22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200" spc="132" dirty="0">
                <a:solidFill>
                  <a:srgbClr val="FF7729"/>
                </a:solidFill>
                <a:latin typeface="Source Sans Pro Bold"/>
              </a:rPr>
              <a:t>OR. USE THIS FONT, OR BOTH!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601704D1D34C45B738066FB1F29ED6" ma:contentTypeVersion="12" ma:contentTypeDescription="Create a new document." ma:contentTypeScope="" ma:versionID="7362fa55d8723f752e4d9fe91b426839">
  <xsd:schema xmlns:xsd="http://www.w3.org/2001/XMLSchema" xmlns:xs="http://www.w3.org/2001/XMLSchema" xmlns:p="http://schemas.microsoft.com/office/2006/metadata/properties" xmlns:ns2="bbba93aa-786d-46f1-958f-5ef829b5beb1" xmlns:ns3="818f6859-6b25-4dfe-b7b7-1745163d72c0" targetNamespace="http://schemas.microsoft.com/office/2006/metadata/properties" ma:root="true" ma:fieldsID="98bc505423dbb45ebcdf3e61da74c9c6" ns2:_="" ns3:_="">
    <xsd:import namespace="bbba93aa-786d-46f1-958f-5ef829b5beb1"/>
    <xsd:import namespace="818f6859-6b25-4dfe-b7b7-1745163d72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a93aa-786d-46f1-958f-5ef829b5be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f6859-6b25-4dfe-b7b7-1745163d72c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4E5A5E-C56D-438F-ADD2-CAEFE2A4F6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7FC431-541B-47B5-8057-C41854D030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B8BA3B-A3C6-4E64-AE10-FDB291B60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a93aa-786d-46f1-958f-5ef829b5beb1"/>
    <ds:schemaRef ds:uri="818f6859-6b25-4dfe-b7b7-1745163d72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Source Sans Pro</vt:lpstr>
      <vt:lpstr>Source Sans Pro Bold</vt:lpstr>
      <vt:lpstr>Arial</vt:lpstr>
      <vt:lpstr>League Gothic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Winter Wonderful Apparel Sale</dc:title>
  <cp:lastModifiedBy>Claire Daly</cp:lastModifiedBy>
  <cp:revision>5</cp:revision>
  <dcterms:created xsi:type="dcterms:W3CDTF">2006-08-16T00:00:00Z</dcterms:created>
  <dcterms:modified xsi:type="dcterms:W3CDTF">2021-01-15T13:26:32Z</dcterms:modified>
  <dc:identifier>DAES8Rd95Co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0x01010092601704D1D34C45B738066FB1F29ED6</vt:lpwstr>
  </property>
</Properties>
</file>