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484"/>
    <a:srgbClr val="1C82A9"/>
    <a:srgbClr val="323F3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270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5829300" cy="1816100"/>
          </a:xfrm>
        </p:spPr>
        <p:txBody>
          <a:bodyPr anchor="t"/>
          <a:lstStyle>
            <a:lvl1pPr algn="l">
              <a:defRPr sz="4000" b="0" i="0" cap="all">
                <a:latin typeface="Industria Solid"/>
                <a:cs typeface="Industria Solid"/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6172200" cy="1524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8E484"/>
                </a:solidFill>
                <a:latin typeface="Industria Solid"/>
                <a:cs typeface="Industria Soli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535A5178-E270-2349-A6DB-D5462CDA940E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A3D14A27-00F0-E445-9746-3BB78A893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WD_gencvrs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91890"/>
            <a:ext cx="6858000" cy="87602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F8E484"/>
          </a:solidFill>
          <a:latin typeface="Industria Solid"/>
          <a:ea typeface="+mj-ea"/>
          <a:cs typeface="Industria Soli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45226"/>
            <a:ext cx="6324600" cy="1524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3400" dirty="0" smtClean="0"/>
              <a:t>Veterans Mentoring Program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WD_gencvrs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152400"/>
            <a:ext cx="6684264" cy="8762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Letter Paper (8.5x11 in)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Veterans Mentoring Program</vt:lpstr>
      <vt:lpstr>PowerPoint Presentation</vt:lpstr>
    </vt:vector>
  </TitlesOfParts>
  <Company>Edison Electric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Creative Services</dc:creator>
  <cp:lastModifiedBy>Valeri</cp:lastModifiedBy>
  <cp:revision>3</cp:revision>
  <dcterms:created xsi:type="dcterms:W3CDTF">2010-03-15T15:13:49Z</dcterms:created>
  <dcterms:modified xsi:type="dcterms:W3CDTF">2011-09-02T15:43:22Z</dcterms:modified>
</cp:coreProperties>
</file>