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773" r:id="rId2"/>
  </p:sldMasterIdLst>
  <p:notesMasterIdLst>
    <p:notesMasterId r:id="rId13"/>
  </p:notesMasterIdLst>
  <p:handoutMasterIdLst>
    <p:handoutMasterId r:id="rId14"/>
  </p:handoutMasterIdLst>
  <p:sldIdLst>
    <p:sldId id="256" r:id="rId3"/>
    <p:sldId id="393" r:id="rId4"/>
    <p:sldId id="396" r:id="rId5"/>
    <p:sldId id="278" r:id="rId6"/>
    <p:sldId id="386" r:id="rId7"/>
    <p:sldId id="385" r:id="rId8"/>
    <p:sldId id="394" r:id="rId9"/>
    <p:sldId id="395" r:id="rId10"/>
    <p:sldId id="397" r:id="rId11"/>
    <p:sldId id="363" r:id="rId12"/>
  </p:sldIdLst>
  <p:sldSz cx="9144000" cy="6858000" type="screen4x3"/>
  <p:notesSz cx="6997700" cy="9271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596"/>
    <a:srgbClr val="4DCC38"/>
    <a:srgbClr val="0073AE"/>
    <a:srgbClr val="54B948"/>
    <a:srgbClr val="ADE7A3"/>
    <a:srgbClr val="50B848"/>
    <a:srgbClr val="00679A"/>
    <a:srgbClr val="8ED18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11" autoAdjust="0"/>
    <p:restoredTop sz="94660"/>
  </p:normalViewPr>
  <p:slideViewPr>
    <p:cSldViewPr showGuides="1">
      <p:cViewPr>
        <p:scale>
          <a:sx n="80" d="100"/>
          <a:sy n="80" d="100"/>
        </p:scale>
        <p:origin x="-1278" y="-222"/>
      </p:cViewPr>
      <p:guideLst>
        <p:guide orient="horz"/>
        <p:guide/>
      </p:guideLst>
    </p:cSldViewPr>
  </p:slideViewPr>
  <p:notesTextViewPr>
    <p:cViewPr>
      <p:scale>
        <a:sx n="100" d="100"/>
        <a:sy n="100" d="100"/>
      </p:scale>
      <p:origin x="0" y="0"/>
    </p:cViewPr>
  </p:notesTextViewPr>
  <p:sorterViewPr>
    <p:cViewPr>
      <p:scale>
        <a:sx n="80" d="100"/>
        <a:sy n="80" d="100"/>
      </p:scale>
      <p:origin x="0" y="0"/>
    </p:cViewPr>
  </p:sorterViewPr>
  <p:notesViewPr>
    <p:cSldViewPr showGuides="1">
      <p:cViewPr varScale="1">
        <p:scale>
          <a:sx n="68" d="100"/>
          <a:sy n="68" d="100"/>
        </p:scale>
        <p:origin x="-2784" y="-114"/>
      </p:cViewPr>
      <p:guideLst>
        <p:guide orient="horz" pos="2920"/>
        <p:guide pos="22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EC0EE4-9FEF-4B0D-823A-181460EBCE79}"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DF8AE5BF-26B4-4040-BFCD-38AD9115CAF5}">
      <dgm:prSet phldrT="[Text]"/>
      <dgm:spPr>
        <a:solidFill>
          <a:srgbClr val="0073AE"/>
        </a:solidFill>
      </dgm:spPr>
      <dgm:t>
        <a:bodyPr/>
        <a:lstStyle/>
        <a:p>
          <a:r>
            <a:rPr lang="en-US" b="1" dirty="0" smtClean="0">
              <a:solidFill>
                <a:schemeClr val="bg1"/>
              </a:solidFill>
            </a:rPr>
            <a:t>Industry Solutions – </a:t>
          </a:r>
          <a:br>
            <a:rPr lang="en-US" b="1" dirty="0" smtClean="0">
              <a:solidFill>
                <a:schemeClr val="bg1"/>
              </a:solidFill>
            </a:rPr>
          </a:br>
          <a:r>
            <a:rPr lang="en-US" b="1" dirty="0" smtClean="0">
              <a:solidFill>
                <a:schemeClr val="bg1"/>
              </a:solidFill>
            </a:rPr>
            <a:t>Regional Implementation</a:t>
          </a:r>
          <a:endParaRPr lang="en-US" b="1" dirty="0">
            <a:solidFill>
              <a:schemeClr val="bg1"/>
            </a:solidFill>
          </a:endParaRPr>
        </a:p>
      </dgm:t>
    </dgm:pt>
    <dgm:pt modelId="{9058F738-ED3D-43EA-B0FD-85DF059E12D6}" type="parTrans" cxnId="{40765B98-D678-48CE-B4CF-B2D767D8E820}">
      <dgm:prSet/>
      <dgm:spPr/>
      <dgm:t>
        <a:bodyPr/>
        <a:lstStyle/>
        <a:p>
          <a:endParaRPr lang="en-US" b="1"/>
        </a:p>
      </dgm:t>
    </dgm:pt>
    <dgm:pt modelId="{438FE2E5-7957-4444-A5B6-888AA4C2C3FD}" type="sibTrans" cxnId="{40765B98-D678-48CE-B4CF-B2D767D8E820}">
      <dgm:prSet/>
      <dgm:spPr/>
      <dgm:t>
        <a:bodyPr/>
        <a:lstStyle/>
        <a:p>
          <a:endParaRPr lang="en-US" b="1"/>
        </a:p>
      </dgm:t>
    </dgm:pt>
    <dgm:pt modelId="{709F3CF2-4365-41CA-944C-CA0496632BA6}">
      <dgm:prSet phldrT="[Text]" custT="1"/>
      <dgm:spPr>
        <a:solidFill>
          <a:srgbClr val="4DCC38"/>
        </a:solidFill>
      </dgm:spPr>
      <dgm:t>
        <a:bodyPr/>
        <a:lstStyle/>
        <a:p>
          <a:r>
            <a:rPr lang="en-US" sz="2800" b="1" dirty="0" smtClean="0"/>
            <a:t>Career Awareness</a:t>
          </a:r>
          <a:endParaRPr lang="en-US" sz="2800" b="1" dirty="0"/>
        </a:p>
      </dgm:t>
    </dgm:pt>
    <dgm:pt modelId="{B935142D-A713-48CA-A900-8C817215FBEC}" type="parTrans" cxnId="{C10E7608-EE36-4FEA-8D4A-EB459105700B}">
      <dgm:prSet/>
      <dgm:spPr/>
      <dgm:t>
        <a:bodyPr/>
        <a:lstStyle/>
        <a:p>
          <a:endParaRPr lang="en-US" b="1"/>
        </a:p>
      </dgm:t>
    </dgm:pt>
    <dgm:pt modelId="{D6E43288-1007-49BF-B6C1-A154D45B5A43}" type="sibTrans" cxnId="{C10E7608-EE36-4FEA-8D4A-EB459105700B}">
      <dgm:prSet/>
      <dgm:spPr/>
      <dgm:t>
        <a:bodyPr/>
        <a:lstStyle/>
        <a:p>
          <a:endParaRPr lang="en-US" b="1"/>
        </a:p>
      </dgm:t>
    </dgm:pt>
    <dgm:pt modelId="{0021D9A3-5C55-4989-95FA-0EF3E55DB1B7}">
      <dgm:prSet phldrT="[Text]" custT="1"/>
      <dgm:spPr>
        <a:solidFill>
          <a:srgbClr val="4DCC38"/>
        </a:solidFill>
      </dgm:spPr>
      <dgm:t>
        <a:bodyPr/>
        <a:lstStyle/>
        <a:p>
          <a:r>
            <a:rPr lang="en-US" sz="2800" b="1" dirty="0" smtClean="0"/>
            <a:t>Education</a:t>
          </a:r>
          <a:endParaRPr lang="en-US" sz="2800" b="1" dirty="0"/>
        </a:p>
      </dgm:t>
    </dgm:pt>
    <dgm:pt modelId="{317B280F-D1C6-450C-9964-69037D47A70B}" type="parTrans" cxnId="{6D05E120-EFFE-4670-A486-CBD716AC3829}">
      <dgm:prSet/>
      <dgm:spPr/>
      <dgm:t>
        <a:bodyPr/>
        <a:lstStyle/>
        <a:p>
          <a:endParaRPr lang="en-US" b="1"/>
        </a:p>
      </dgm:t>
    </dgm:pt>
    <dgm:pt modelId="{8259DCC5-E840-4F12-B23C-FDB839FA806B}" type="sibTrans" cxnId="{6D05E120-EFFE-4670-A486-CBD716AC3829}">
      <dgm:prSet/>
      <dgm:spPr/>
      <dgm:t>
        <a:bodyPr/>
        <a:lstStyle/>
        <a:p>
          <a:endParaRPr lang="en-US" b="1"/>
        </a:p>
      </dgm:t>
    </dgm:pt>
    <dgm:pt modelId="{72873105-1800-4C10-945F-7F5687D78E6A}">
      <dgm:prSet phldrT="[Text]" custT="1"/>
      <dgm:spPr>
        <a:solidFill>
          <a:srgbClr val="4DCC38"/>
        </a:solidFill>
      </dgm:spPr>
      <dgm:t>
        <a:bodyPr/>
        <a:lstStyle/>
        <a:p>
          <a:r>
            <a:rPr lang="en-US" sz="2800" b="1" dirty="0" smtClean="0"/>
            <a:t>Workforce Planning and Metrics</a:t>
          </a:r>
          <a:endParaRPr lang="en-US" sz="2800" b="1" dirty="0"/>
        </a:p>
      </dgm:t>
    </dgm:pt>
    <dgm:pt modelId="{ED161CA7-DD3F-47E1-903D-567819CD2320}" type="parTrans" cxnId="{CE00F881-0E68-47E2-8ADC-305A3D5B3988}">
      <dgm:prSet/>
      <dgm:spPr/>
      <dgm:t>
        <a:bodyPr/>
        <a:lstStyle/>
        <a:p>
          <a:endParaRPr lang="en-US" b="1"/>
        </a:p>
      </dgm:t>
    </dgm:pt>
    <dgm:pt modelId="{AC9DC012-3053-4F54-9881-0D6CD0B20915}" type="sibTrans" cxnId="{CE00F881-0E68-47E2-8ADC-305A3D5B3988}">
      <dgm:prSet/>
      <dgm:spPr/>
      <dgm:t>
        <a:bodyPr/>
        <a:lstStyle/>
        <a:p>
          <a:endParaRPr lang="en-US" b="1"/>
        </a:p>
      </dgm:t>
    </dgm:pt>
    <dgm:pt modelId="{6F0E0E84-0657-4475-A27A-32ACFC4603C2}">
      <dgm:prSet phldrT="[Text]" custT="1"/>
      <dgm:spPr>
        <a:solidFill>
          <a:srgbClr val="4DCC38"/>
        </a:solidFill>
      </dgm:spPr>
      <dgm:t>
        <a:bodyPr/>
        <a:lstStyle/>
        <a:p>
          <a:r>
            <a:rPr lang="en-US" sz="2800" b="1" dirty="0" smtClean="0"/>
            <a:t>Structure and Support</a:t>
          </a:r>
          <a:endParaRPr lang="en-US" sz="2800" b="1" dirty="0"/>
        </a:p>
      </dgm:t>
    </dgm:pt>
    <dgm:pt modelId="{56B709AD-C718-4307-9870-E16DEC47FE1F}" type="parTrans" cxnId="{DB684882-B215-4216-BB97-7D0442EDB001}">
      <dgm:prSet/>
      <dgm:spPr/>
      <dgm:t>
        <a:bodyPr/>
        <a:lstStyle/>
        <a:p>
          <a:endParaRPr lang="en-US" b="1"/>
        </a:p>
      </dgm:t>
    </dgm:pt>
    <dgm:pt modelId="{415CD76F-8EC5-4C8B-A1CF-556F8C46AE65}" type="sibTrans" cxnId="{DB684882-B215-4216-BB97-7D0442EDB001}">
      <dgm:prSet/>
      <dgm:spPr/>
      <dgm:t>
        <a:bodyPr/>
        <a:lstStyle/>
        <a:p>
          <a:endParaRPr lang="en-US" b="1"/>
        </a:p>
      </dgm:t>
    </dgm:pt>
    <dgm:pt modelId="{5AF838A9-B9E6-4030-808F-8A8DE0CE58A1}" type="pres">
      <dgm:prSet presAssocID="{80EC0EE4-9FEF-4B0D-823A-181460EBCE79}" presName="diagram" presStyleCnt="0">
        <dgm:presLayoutVars>
          <dgm:chMax val="1"/>
          <dgm:dir/>
          <dgm:animLvl val="ctr"/>
          <dgm:resizeHandles val="exact"/>
        </dgm:presLayoutVars>
      </dgm:prSet>
      <dgm:spPr/>
      <dgm:t>
        <a:bodyPr/>
        <a:lstStyle/>
        <a:p>
          <a:endParaRPr lang="en-US"/>
        </a:p>
      </dgm:t>
    </dgm:pt>
    <dgm:pt modelId="{2623D322-9ABC-4ECC-A8C4-67F260BB15BE}" type="pres">
      <dgm:prSet presAssocID="{80EC0EE4-9FEF-4B0D-823A-181460EBCE79}" presName="matrix" presStyleCnt="0"/>
      <dgm:spPr/>
    </dgm:pt>
    <dgm:pt modelId="{264313C9-F3E9-4479-B08A-3C4504A05D59}" type="pres">
      <dgm:prSet presAssocID="{80EC0EE4-9FEF-4B0D-823A-181460EBCE79}" presName="tile1" presStyleLbl="node1" presStyleIdx="0" presStyleCnt="4" custScaleX="105406" custScaleY="96226" custLinFactNeighborX="2703" custLinFactNeighborY="-45283"/>
      <dgm:spPr/>
      <dgm:t>
        <a:bodyPr/>
        <a:lstStyle/>
        <a:p>
          <a:endParaRPr lang="en-US"/>
        </a:p>
      </dgm:t>
    </dgm:pt>
    <dgm:pt modelId="{59E74F47-F437-4B13-9CCF-61C5F1E92519}" type="pres">
      <dgm:prSet presAssocID="{80EC0EE4-9FEF-4B0D-823A-181460EBCE79}" presName="tile1text" presStyleLbl="node1" presStyleIdx="0" presStyleCnt="4">
        <dgm:presLayoutVars>
          <dgm:chMax val="0"/>
          <dgm:chPref val="0"/>
          <dgm:bulletEnabled val="1"/>
        </dgm:presLayoutVars>
      </dgm:prSet>
      <dgm:spPr/>
      <dgm:t>
        <a:bodyPr/>
        <a:lstStyle/>
        <a:p>
          <a:endParaRPr lang="en-US"/>
        </a:p>
      </dgm:t>
    </dgm:pt>
    <dgm:pt modelId="{228B2A83-D3F0-4A04-8151-31F3B7097666}" type="pres">
      <dgm:prSet presAssocID="{80EC0EE4-9FEF-4B0D-823A-181460EBCE79}" presName="tile2" presStyleLbl="node1" presStyleIdx="1" presStyleCnt="4" custLinFactNeighborY="-2500"/>
      <dgm:spPr/>
      <dgm:t>
        <a:bodyPr/>
        <a:lstStyle/>
        <a:p>
          <a:endParaRPr lang="en-US"/>
        </a:p>
      </dgm:t>
    </dgm:pt>
    <dgm:pt modelId="{E7C2CD13-989C-4BDC-81E3-BF6955621DBF}" type="pres">
      <dgm:prSet presAssocID="{80EC0EE4-9FEF-4B0D-823A-181460EBCE79}" presName="tile2text" presStyleLbl="node1" presStyleIdx="1" presStyleCnt="4">
        <dgm:presLayoutVars>
          <dgm:chMax val="0"/>
          <dgm:chPref val="0"/>
          <dgm:bulletEnabled val="1"/>
        </dgm:presLayoutVars>
      </dgm:prSet>
      <dgm:spPr/>
      <dgm:t>
        <a:bodyPr/>
        <a:lstStyle/>
        <a:p>
          <a:endParaRPr lang="en-US"/>
        </a:p>
      </dgm:t>
    </dgm:pt>
    <dgm:pt modelId="{23606BD0-6146-40B5-BDAC-FD1266AD981F}" type="pres">
      <dgm:prSet presAssocID="{80EC0EE4-9FEF-4B0D-823A-181460EBCE79}" presName="tile3" presStyleLbl="node1" presStyleIdx="2" presStyleCnt="4" custLinFactNeighborY="-2500"/>
      <dgm:spPr/>
      <dgm:t>
        <a:bodyPr/>
        <a:lstStyle/>
        <a:p>
          <a:endParaRPr lang="en-US"/>
        </a:p>
      </dgm:t>
    </dgm:pt>
    <dgm:pt modelId="{484DA7EF-FCC7-4600-9D76-324119307776}" type="pres">
      <dgm:prSet presAssocID="{80EC0EE4-9FEF-4B0D-823A-181460EBCE79}" presName="tile3text" presStyleLbl="node1" presStyleIdx="2" presStyleCnt="4">
        <dgm:presLayoutVars>
          <dgm:chMax val="0"/>
          <dgm:chPref val="0"/>
          <dgm:bulletEnabled val="1"/>
        </dgm:presLayoutVars>
      </dgm:prSet>
      <dgm:spPr/>
      <dgm:t>
        <a:bodyPr/>
        <a:lstStyle/>
        <a:p>
          <a:endParaRPr lang="en-US"/>
        </a:p>
      </dgm:t>
    </dgm:pt>
    <dgm:pt modelId="{8B414683-457A-499C-BAD0-E1EFA7A602D5}" type="pres">
      <dgm:prSet presAssocID="{80EC0EE4-9FEF-4B0D-823A-181460EBCE79}" presName="tile4" presStyleLbl="node1" presStyleIdx="3" presStyleCnt="4" custLinFactNeighborX="5405" custLinFactNeighborY="-1887"/>
      <dgm:spPr/>
      <dgm:t>
        <a:bodyPr/>
        <a:lstStyle/>
        <a:p>
          <a:endParaRPr lang="en-US"/>
        </a:p>
      </dgm:t>
    </dgm:pt>
    <dgm:pt modelId="{E60FADC2-D317-4F21-88C9-FB47A0C7A33A}" type="pres">
      <dgm:prSet presAssocID="{80EC0EE4-9FEF-4B0D-823A-181460EBCE79}" presName="tile4text" presStyleLbl="node1" presStyleIdx="3" presStyleCnt="4">
        <dgm:presLayoutVars>
          <dgm:chMax val="0"/>
          <dgm:chPref val="0"/>
          <dgm:bulletEnabled val="1"/>
        </dgm:presLayoutVars>
      </dgm:prSet>
      <dgm:spPr/>
      <dgm:t>
        <a:bodyPr/>
        <a:lstStyle/>
        <a:p>
          <a:endParaRPr lang="en-US"/>
        </a:p>
      </dgm:t>
    </dgm:pt>
    <dgm:pt modelId="{6F955184-A138-4D7E-82AC-C5BFA6DC9B00}" type="pres">
      <dgm:prSet presAssocID="{80EC0EE4-9FEF-4B0D-823A-181460EBCE79}" presName="centerTile" presStyleLbl="fgShp" presStyleIdx="0" presStyleCnt="1" custScaleX="116667" custScaleY="115000">
        <dgm:presLayoutVars>
          <dgm:chMax val="0"/>
          <dgm:chPref val="0"/>
        </dgm:presLayoutVars>
      </dgm:prSet>
      <dgm:spPr/>
      <dgm:t>
        <a:bodyPr/>
        <a:lstStyle/>
        <a:p>
          <a:endParaRPr lang="en-US"/>
        </a:p>
      </dgm:t>
    </dgm:pt>
  </dgm:ptLst>
  <dgm:cxnLst>
    <dgm:cxn modelId="{CE00F881-0E68-47E2-8ADC-305A3D5B3988}" srcId="{DF8AE5BF-26B4-4040-BFCD-38AD9115CAF5}" destId="{72873105-1800-4C10-945F-7F5687D78E6A}" srcOrd="2" destOrd="0" parTransId="{ED161CA7-DD3F-47E1-903D-567819CD2320}" sibTransId="{AC9DC012-3053-4F54-9881-0D6CD0B20915}"/>
    <dgm:cxn modelId="{04F2398D-E117-491A-BCE8-DF88338767EE}" type="presOf" srcId="{72873105-1800-4C10-945F-7F5687D78E6A}" destId="{484DA7EF-FCC7-4600-9D76-324119307776}" srcOrd="1" destOrd="0" presId="urn:microsoft.com/office/officeart/2005/8/layout/matrix1"/>
    <dgm:cxn modelId="{CE5031EB-9217-400A-BFA9-033B993E5A64}" type="presOf" srcId="{72873105-1800-4C10-945F-7F5687D78E6A}" destId="{23606BD0-6146-40B5-BDAC-FD1266AD981F}" srcOrd="0" destOrd="0" presId="urn:microsoft.com/office/officeart/2005/8/layout/matrix1"/>
    <dgm:cxn modelId="{F0E53155-9A4E-4026-BEA2-E450D1E26B7E}" type="presOf" srcId="{6F0E0E84-0657-4475-A27A-32ACFC4603C2}" destId="{8B414683-457A-499C-BAD0-E1EFA7A602D5}" srcOrd="0" destOrd="0" presId="urn:microsoft.com/office/officeart/2005/8/layout/matrix1"/>
    <dgm:cxn modelId="{6D05E120-EFFE-4670-A486-CBD716AC3829}" srcId="{DF8AE5BF-26B4-4040-BFCD-38AD9115CAF5}" destId="{0021D9A3-5C55-4989-95FA-0EF3E55DB1B7}" srcOrd="1" destOrd="0" parTransId="{317B280F-D1C6-450C-9964-69037D47A70B}" sibTransId="{8259DCC5-E840-4F12-B23C-FDB839FA806B}"/>
    <dgm:cxn modelId="{2D8A42FD-5640-481E-B592-77B8D27C2B51}" type="presOf" srcId="{6F0E0E84-0657-4475-A27A-32ACFC4603C2}" destId="{E60FADC2-D317-4F21-88C9-FB47A0C7A33A}" srcOrd="1" destOrd="0" presId="urn:microsoft.com/office/officeart/2005/8/layout/matrix1"/>
    <dgm:cxn modelId="{3B4DA5B2-09B7-4C75-9B11-D217489834CE}" type="presOf" srcId="{80EC0EE4-9FEF-4B0D-823A-181460EBCE79}" destId="{5AF838A9-B9E6-4030-808F-8A8DE0CE58A1}" srcOrd="0" destOrd="0" presId="urn:microsoft.com/office/officeart/2005/8/layout/matrix1"/>
    <dgm:cxn modelId="{C10E7608-EE36-4FEA-8D4A-EB459105700B}" srcId="{DF8AE5BF-26B4-4040-BFCD-38AD9115CAF5}" destId="{709F3CF2-4365-41CA-944C-CA0496632BA6}" srcOrd="0" destOrd="0" parTransId="{B935142D-A713-48CA-A900-8C817215FBEC}" sibTransId="{D6E43288-1007-49BF-B6C1-A154D45B5A43}"/>
    <dgm:cxn modelId="{ADEF811A-FE60-4EBA-9858-F5ECB685BC9F}" type="presOf" srcId="{709F3CF2-4365-41CA-944C-CA0496632BA6}" destId="{59E74F47-F437-4B13-9CCF-61C5F1E92519}" srcOrd="1" destOrd="0" presId="urn:microsoft.com/office/officeart/2005/8/layout/matrix1"/>
    <dgm:cxn modelId="{3C62453A-1D9A-424B-92CB-FF6644E0F218}" type="presOf" srcId="{DF8AE5BF-26B4-4040-BFCD-38AD9115CAF5}" destId="{6F955184-A138-4D7E-82AC-C5BFA6DC9B00}" srcOrd="0" destOrd="0" presId="urn:microsoft.com/office/officeart/2005/8/layout/matrix1"/>
    <dgm:cxn modelId="{40765B98-D678-48CE-B4CF-B2D767D8E820}" srcId="{80EC0EE4-9FEF-4B0D-823A-181460EBCE79}" destId="{DF8AE5BF-26B4-4040-BFCD-38AD9115CAF5}" srcOrd="0" destOrd="0" parTransId="{9058F738-ED3D-43EA-B0FD-85DF059E12D6}" sibTransId="{438FE2E5-7957-4444-A5B6-888AA4C2C3FD}"/>
    <dgm:cxn modelId="{1265B4E0-C429-480E-8B4B-C276ED69BCD8}" type="presOf" srcId="{0021D9A3-5C55-4989-95FA-0EF3E55DB1B7}" destId="{228B2A83-D3F0-4A04-8151-31F3B7097666}" srcOrd="0" destOrd="0" presId="urn:microsoft.com/office/officeart/2005/8/layout/matrix1"/>
    <dgm:cxn modelId="{5A066E0A-70BE-43AE-AFC6-7529A04AB333}" type="presOf" srcId="{0021D9A3-5C55-4989-95FA-0EF3E55DB1B7}" destId="{E7C2CD13-989C-4BDC-81E3-BF6955621DBF}" srcOrd="1" destOrd="0" presId="urn:microsoft.com/office/officeart/2005/8/layout/matrix1"/>
    <dgm:cxn modelId="{DB684882-B215-4216-BB97-7D0442EDB001}" srcId="{DF8AE5BF-26B4-4040-BFCD-38AD9115CAF5}" destId="{6F0E0E84-0657-4475-A27A-32ACFC4603C2}" srcOrd="3" destOrd="0" parTransId="{56B709AD-C718-4307-9870-E16DEC47FE1F}" sibTransId="{415CD76F-8EC5-4C8B-A1CF-556F8C46AE65}"/>
    <dgm:cxn modelId="{50EC9D72-4239-4097-BAFA-2DA069129B0B}" type="presOf" srcId="{709F3CF2-4365-41CA-944C-CA0496632BA6}" destId="{264313C9-F3E9-4479-B08A-3C4504A05D59}" srcOrd="0" destOrd="0" presId="urn:microsoft.com/office/officeart/2005/8/layout/matrix1"/>
    <dgm:cxn modelId="{CBAE3841-2A4C-450C-BC70-BF456DB46D66}" type="presParOf" srcId="{5AF838A9-B9E6-4030-808F-8A8DE0CE58A1}" destId="{2623D322-9ABC-4ECC-A8C4-67F260BB15BE}" srcOrd="0" destOrd="0" presId="urn:microsoft.com/office/officeart/2005/8/layout/matrix1"/>
    <dgm:cxn modelId="{8B01B58A-0A30-4B66-8811-5788CD754B45}" type="presParOf" srcId="{2623D322-9ABC-4ECC-A8C4-67F260BB15BE}" destId="{264313C9-F3E9-4479-B08A-3C4504A05D59}" srcOrd="0" destOrd="0" presId="urn:microsoft.com/office/officeart/2005/8/layout/matrix1"/>
    <dgm:cxn modelId="{5FF2B684-0080-469F-9E6B-3646A877E6C0}" type="presParOf" srcId="{2623D322-9ABC-4ECC-A8C4-67F260BB15BE}" destId="{59E74F47-F437-4B13-9CCF-61C5F1E92519}" srcOrd="1" destOrd="0" presId="urn:microsoft.com/office/officeart/2005/8/layout/matrix1"/>
    <dgm:cxn modelId="{8834ABB8-39DE-4C73-BD5E-FB6B62192E1D}" type="presParOf" srcId="{2623D322-9ABC-4ECC-A8C4-67F260BB15BE}" destId="{228B2A83-D3F0-4A04-8151-31F3B7097666}" srcOrd="2" destOrd="0" presId="urn:microsoft.com/office/officeart/2005/8/layout/matrix1"/>
    <dgm:cxn modelId="{556FD6ED-6073-43BB-A61D-0194308D01C9}" type="presParOf" srcId="{2623D322-9ABC-4ECC-A8C4-67F260BB15BE}" destId="{E7C2CD13-989C-4BDC-81E3-BF6955621DBF}" srcOrd="3" destOrd="0" presId="urn:microsoft.com/office/officeart/2005/8/layout/matrix1"/>
    <dgm:cxn modelId="{FD95AA9E-781F-4E88-A807-48C71F01CFC5}" type="presParOf" srcId="{2623D322-9ABC-4ECC-A8C4-67F260BB15BE}" destId="{23606BD0-6146-40B5-BDAC-FD1266AD981F}" srcOrd="4" destOrd="0" presId="urn:microsoft.com/office/officeart/2005/8/layout/matrix1"/>
    <dgm:cxn modelId="{C44A7F8B-B6A8-454E-9488-77443118B61C}" type="presParOf" srcId="{2623D322-9ABC-4ECC-A8C4-67F260BB15BE}" destId="{484DA7EF-FCC7-4600-9D76-324119307776}" srcOrd="5" destOrd="0" presId="urn:microsoft.com/office/officeart/2005/8/layout/matrix1"/>
    <dgm:cxn modelId="{1082E394-EF8D-4FEE-BDF8-6788B8905A25}" type="presParOf" srcId="{2623D322-9ABC-4ECC-A8C4-67F260BB15BE}" destId="{8B414683-457A-499C-BAD0-E1EFA7A602D5}" srcOrd="6" destOrd="0" presId="urn:microsoft.com/office/officeart/2005/8/layout/matrix1"/>
    <dgm:cxn modelId="{18224B6F-7D41-48F1-8FF3-7275BCA4A635}" type="presParOf" srcId="{2623D322-9ABC-4ECC-A8C4-67F260BB15BE}" destId="{E60FADC2-D317-4F21-88C9-FB47A0C7A33A}" srcOrd="7" destOrd="0" presId="urn:microsoft.com/office/officeart/2005/8/layout/matrix1"/>
    <dgm:cxn modelId="{9D7A950C-D189-419B-A387-174FCA66D0EF}" type="presParOf" srcId="{5AF838A9-B9E6-4030-808F-8A8DE0CE58A1}" destId="{6F955184-A138-4D7E-82AC-C5BFA6DC9B00}" srcOrd="1" destOrd="0" presId="urn:microsoft.com/office/officeart/2005/8/layout/matrix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50A87E-2386-49F7-862F-7FBD51E076F1}" type="doc">
      <dgm:prSet loTypeId="urn:microsoft.com/office/officeart/2005/8/layout/pyramid1" loCatId="pyramid" qsTypeId="urn:microsoft.com/office/officeart/2005/8/quickstyle/3d4" qsCatId="3D" csTypeId="urn:microsoft.com/office/officeart/2005/8/colors/colorful5" csCatId="colorful" phldr="1"/>
      <dgm:spPr/>
    </dgm:pt>
    <dgm:pt modelId="{ABEF6B8A-A23E-4FA8-B9D3-093FD0CB46C5}">
      <dgm:prSet phldrT="[Text]" custT="1"/>
      <dgm:spPr>
        <a:gradFill flip="none" rotWithShape="0">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000" dirty="0" smtClean="0">
              <a:effectLst>
                <a:outerShdw blurRad="38100" dist="38100" dir="2700000" algn="tl">
                  <a:srgbClr val="000000">
                    <a:alpha val="43137"/>
                  </a:srgbClr>
                </a:outerShdw>
              </a:effectLst>
            </a:rPr>
            <a:t>3</a:t>
          </a:r>
          <a:endParaRPr lang="en-US" sz="2000" dirty="0">
            <a:effectLst>
              <a:outerShdw blurRad="38100" dist="38100" dir="2700000" algn="tl">
                <a:srgbClr val="000000">
                  <a:alpha val="43137"/>
                </a:srgbClr>
              </a:outerShdw>
            </a:effectLst>
          </a:endParaRPr>
        </a:p>
      </dgm:t>
    </dgm:pt>
    <dgm:pt modelId="{51250A0F-B23B-403F-A17A-D8E331DD8B9D}" type="parTrans" cxnId="{2A787277-3A9B-4DE3-87AD-0312EF8E9499}">
      <dgm:prSet/>
      <dgm:spPr/>
      <dgm:t>
        <a:bodyPr/>
        <a:lstStyle/>
        <a:p>
          <a:endParaRPr lang="en-US" sz="2000">
            <a:effectLst>
              <a:outerShdw blurRad="38100" dist="38100" dir="2700000" algn="tl">
                <a:srgbClr val="000000">
                  <a:alpha val="43137"/>
                </a:srgbClr>
              </a:outerShdw>
            </a:effectLst>
          </a:endParaRPr>
        </a:p>
      </dgm:t>
    </dgm:pt>
    <dgm:pt modelId="{3D491CDB-8D4E-438A-A617-D4F1C5154882}" type="sibTrans" cxnId="{2A787277-3A9B-4DE3-87AD-0312EF8E9499}">
      <dgm:prSet/>
      <dgm:spPr/>
      <dgm:t>
        <a:bodyPr/>
        <a:lstStyle/>
        <a:p>
          <a:endParaRPr lang="en-US" sz="2000">
            <a:effectLst>
              <a:outerShdw blurRad="38100" dist="38100" dir="2700000" algn="tl">
                <a:srgbClr val="000000">
                  <a:alpha val="43137"/>
                </a:srgbClr>
              </a:outerShdw>
            </a:effectLst>
          </a:endParaRPr>
        </a:p>
      </dgm:t>
    </dgm:pt>
    <dgm:pt modelId="{3C5214A1-239C-49E2-B8D7-5CFFBCD16D6F}">
      <dgm:prSet phldrT="[Text]" custT="1"/>
      <dgm:spPr>
        <a:gradFill flip="none" rotWithShape="0">
          <a:gsLst>
            <a:gs pos="0">
              <a:srgbClr val="FCAD10">
                <a:shade val="30000"/>
                <a:satMod val="115000"/>
              </a:srgbClr>
            </a:gs>
            <a:gs pos="50000">
              <a:srgbClr val="FCAD10">
                <a:shade val="67500"/>
                <a:satMod val="115000"/>
              </a:srgbClr>
            </a:gs>
            <a:gs pos="100000">
              <a:srgbClr val="FCAD10">
                <a:shade val="100000"/>
                <a:satMod val="115000"/>
              </a:srgb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000" dirty="0" smtClean="0">
              <a:effectLst>
                <a:outerShdw blurRad="38100" dist="38100" dir="2700000" algn="tl">
                  <a:srgbClr val="000000">
                    <a:alpha val="43137"/>
                  </a:srgbClr>
                </a:outerShdw>
              </a:effectLst>
            </a:rPr>
            <a:t>2</a:t>
          </a:r>
          <a:endParaRPr lang="en-US" sz="2000" dirty="0">
            <a:effectLst>
              <a:outerShdw blurRad="38100" dist="38100" dir="2700000" algn="tl">
                <a:srgbClr val="000000">
                  <a:alpha val="43137"/>
                </a:srgbClr>
              </a:outerShdw>
            </a:effectLst>
          </a:endParaRPr>
        </a:p>
      </dgm:t>
    </dgm:pt>
    <dgm:pt modelId="{3B9D63F0-83EB-4C7C-82E7-09504F73D0D8}" type="parTrans" cxnId="{EA8B66A6-15E6-400C-BDA7-1BE027C3599A}">
      <dgm:prSet/>
      <dgm:spPr/>
      <dgm:t>
        <a:bodyPr/>
        <a:lstStyle/>
        <a:p>
          <a:endParaRPr lang="en-US" sz="2000">
            <a:effectLst>
              <a:outerShdw blurRad="38100" dist="38100" dir="2700000" algn="tl">
                <a:srgbClr val="000000">
                  <a:alpha val="43137"/>
                </a:srgbClr>
              </a:outerShdw>
            </a:effectLst>
          </a:endParaRPr>
        </a:p>
      </dgm:t>
    </dgm:pt>
    <dgm:pt modelId="{9322B6BB-150E-435E-873A-EEF062D24839}" type="sibTrans" cxnId="{EA8B66A6-15E6-400C-BDA7-1BE027C3599A}">
      <dgm:prSet/>
      <dgm:spPr/>
      <dgm:t>
        <a:bodyPr/>
        <a:lstStyle/>
        <a:p>
          <a:endParaRPr lang="en-US" sz="2000">
            <a:effectLst>
              <a:outerShdw blurRad="38100" dist="38100" dir="2700000" algn="tl">
                <a:srgbClr val="000000">
                  <a:alpha val="43137"/>
                </a:srgbClr>
              </a:outerShdw>
            </a:effectLst>
          </a:endParaRPr>
        </a:p>
      </dgm:t>
    </dgm:pt>
    <dgm:pt modelId="{225133D3-3D81-4ADB-82C7-331F39A75980}">
      <dgm:prSet phldrT="[Text]" custT="1"/>
      <dgm:spPr>
        <a:gradFill flip="none" rotWithShape="0">
          <a:gsLst>
            <a:gs pos="0">
              <a:srgbClr val="F65912">
                <a:shade val="30000"/>
                <a:satMod val="115000"/>
              </a:srgbClr>
            </a:gs>
            <a:gs pos="50000">
              <a:srgbClr val="F65912">
                <a:shade val="67500"/>
                <a:satMod val="115000"/>
              </a:srgbClr>
            </a:gs>
            <a:gs pos="100000">
              <a:srgbClr val="F65912">
                <a:shade val="100000"/>
                <a:satMod val="115000"/>
              </a:srgb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000" dirty="0" smtClean="0">
              <a:effectLst>
                <a:outerShdw blurRad="38100" dist="38100" dir="2700000" algn="tl">
                  <a:srgbClr val="000000">
                    <a:alpha val="43137"/>
                  </a:srgbClr>
                </a:outerShdw>
              </a:effectLst>
            </a:rPr>
            <a:t>1</a:t>
          </a:r>
          <a:endParaRPr lang="en-US" sz="2000" dirty="0">
            <a:effectLst>
              <a:outerShdw blurRad="38100" dist="38100" dir="2700000" algn="tl">
                <a:srgbClr val="000000">
                  <a:alpha val="43137"/>
                </a:srgbClr>
              </a:outerShdw>
            </a:effectLst>
          </a:endParaRPr>
        </a:p>
      </dgm:t>
    </dgm:pt>
    <dgm:pt modelId="{18A6DFAD-4906-43D1-9BB2-0D5919E9797A}" type="parTrans" cxnId="{3523F505-4AD1-498F-8285-715D111C97BC}">
      <dgm:prSet/>
      <dgm:spPr/>
      <dgm:t>
        <a:bodyPr/>
        <a:lstStyle/>
        <a:p>
          <a:endParaRPr lang="en-US" sz="2000">
            <a:effectLst>
              <a:outerShdw blurRad="38100" dist="38100" dir="2700000" algn="tl">
                <a:srgbClr val="000000">
                  <a:alpha val="43137"/>
                </a:srgbClr>
              </a:outerShdw>
            </a:effectLst>
          </a:endParaRPr>
        </a:p>
      </dgm:t>
    </dgm:pt>
    <dgm:pt modelId="{C17D45D6-0940-4AC9-A01C-8F3397062410}" type="sibTrans" cxnId="{3523F505-4AD1-498F-8285-715D111C97BC}">
      <dgm:prSet/>
      <dgm:spPr/>
      <dgm:t>
        <a:bodyPr/>
        <a:lstStyle/>
        <a:p>
          <a:endParaRPr lang="en-US" sz="2000">
            <a:effectLst>
              <a:outerShdw blurRad="38100" dist="38100" dir="2700000" algn="tl">
                <a:srgbClr val="000000">
                  <a:alpha val="43137"/>
                </a:srgbClr>
              </a:outerShdw>
            </a:effectLst>
          </a:endParaRPr>
        </a:p>
      </dgm:t>
    </dgm:pt>
    <dgm:pt modelId="{B133E8B3-E077-469C-9537-08EC9BEBE853}">
      <dgm:prSet phldrT="[Text]" custT="1"/>
      <dgm:spPr>
        <a:gradFill flip="none" rotWithShape="0">
          <a:gsLst>
            <a:gs pos="0">
              <a:srgbClr val="AEE92B">
                <a:shade val="30000"/>
                <a:satMod val="115000"/>
              </a:srgbClr>
            </a:gs>
            <a:gs pos="50000">
              <a:srgbClr val="AEE92B">
                <a:shade val="67500"/>
                <a:satMod val="115000"/>
              </a:srgbClr>
            </a:gs>
            <a:gs pos="100000">
              <a:srgbClr val="AEE92B">
                <a:shade val="100000"/>
                <a:satMod val="115000"/>
              </a:srgb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000" dirty="0" smtClean="0">
              <a:effectLst>
                <a:outerShdw blurRad="38100" dist="38100" dir="2700000" algn="tl">
                  <a:srgbClr val="000000">
                    <a:alpha val="43137"/>
                  </a:srgbClr>
                </a:outerShdw>
              </a:effectLst>
            </a:rPr>
            <a:t>4</a:t>
          </a:r>
          <a:endParaRPr lang="en-US" sz="2000" dirty="0">
            <a:effectLst>
              <a:outerShdw blurRad="38100" dist="38100" dir="2700000" algn="tl">
                <a:srgbClr val="000000">
                  <a:alpha val="43137"/>
                </a:srgbClr>
              </a:outerShdw>
            </a:effectLst>
          </a:endParaRPr>
        </a:p>
      </dgm:t>
    </dgm:pt>
    <dgm:pt modelId="{751FB537-5B08-4901-B93B-14D5052F488B}" type="parTrans" cxnId="{4218D6C1-2903-4E99-BA87-894F8F1EA3D7}">
      <dgm:prSet/>
      <dgm:spPr/>
      <dgm:t>
        <a:bodyPr/>
        <a:lstStyle/>
        <a:p>
          <a:endParaRPr lang="en-US" sz="2000">
            <a:effectLst>
              <a:outerShdw blurRad="38100" dist="38100" dir="2700000" algn="tl">
                <a:srgbClr val="000000">
                  <a:alpha val="43137"/>
                </a:srgbClr>
              </a:outerShdw>
            </a:effectLst>
          </a:endParaRPr>
        </a:p>
      </dgm:t>
    </dgm:pt>
    <dgm:pt modelId="{EAA68889-1692-48A8-B56D-4B64AB6328AA}" type="sibTrans" cxnId="{4218D6C1-2903-4E99-BA87-894F8F1EA3D7}">
      <dgm:prSet/>
      <dgm:spPr/>
      <dgm:t>
        <a:bodyPr/>
        <a:lstStyle/>
        <a:p>
          <a:endParaRPr lang="en-US" sz="2000">
            <a:effectLst>
              <a:outerShdw blurRad="38100" dist="38100" dir="2700000" algn="tl">
                <a:srgbClr val="000000">
                  <a:alpha val="43137"/>
                </a:srgbClr>
              </a:outerShdw>
            </a:effectLst>
          </a:endParaRPr>
        </a:p>
      </dgm:t>
    </dgm:pt>
    <dgm:pt modelId="{59245F81-1BFF-43F1-8E15-C782933D6096}">
      <dgm:prSet phldrT="[Text]" custT="1"/>
      <dgm:spPr>
        <a:gradFill flip="none" rotWithShape="0">
          <a:gsLst>
            <a:gs pos="0">
              <a:srgbClr val="60CD46">
                <a:shade val="30000"/>
                <a:satMod val="115000"/>
              </a:srgbClr>
            </a:gs>
            <a:gs pos="50000">
              <a:srgbClr val="60CD46">
                <a:shade val="67500"/>
                <a:satMod val="115000"/>
              </a:srgbClr>
            </a:gs>
            <a:gs pos="100000">
              <a:srgbClr val="60CD46">
                <a:shade val="100000"/>
                <a:satMod val="115000"/>
              </a:srgb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000" dirty="0" smtClean="0">
              <a:effectLst>
                <a:outerShdw blurRad="38100" dist="38100" dir="2700000" algn="tl">
                  <a:srgbClr val="000000">
                    <a:alpha val="43137"/>
                  </a:srgbClr>
                </a:outerShdw>
              </a:effectLst>
            </a:rPr>
            <a:t>5</a:t>
          </a:r>
          <a:endParaRPr lang="en-US" sz="2000" dirty="0">
            <a:effectLst>
              <a:outerShdw blurRad="38100" dist="38100" dir="2700000" algn="tl">
                <a:srgbClr val="000000">
                  <a:alpha val="43137"/>
                </a:srgbClr>
              </a:outerShdw>
            </a:effectLst>
          </a:endParaRPr>
        </a:p>
      </dgm:t>
    </dgm:pt>
    <dgm:pt modelId="{1D7CBF5D-ECC9-4DAF-922B-B30FF14C87D1}" type="parTrans" cxnId="{7BA6D81D-DB57-407A-BDFC-63B3E72BF072}">
      <dgm:prSet/>
      <dgm:spPr/>
      <dgm:t>
        <a:bodyPr/>
        <a:lstStyle/>
        <a:p>
          <a:endParaRPr lang="en-US" sz="2000">
            <a:effectLst>
              <a:outerShdw blurRad="38100" dist="38100" dir="2700000" algn="tl">
                <a:srgbClr val="000000">
                  <a:alpha val="43137"/>
                </a:srgbClr>
              </a:outerShdw>
            </a:effectLst>
          </a:endParaRPr>
        </a:p>
      </dgm:t>
    </dgm:pt>
    <dgm:pt modelId="{041649E0-5FCF-41BD-B187-15FC1F6DFD93}" type="sibTrans" cxnId="{7BA6D81D-DB57-407A-BDFC-63B3E72BF072}">
      <dgm:prSet/>
      <dgm:spPr/>
      <dgm:t>
        <a:bodyPr/>
        <a:lstStyle/>
        <a:p>
          <a:endParaRPr lang="en-US" sz="2000">
            <a:effectLst>
              <a:outerShdw blurRad="38100" dist="38100" dir="2700000" algn="tl">
                <a:srgbClr val="000000">
                  <a:alpha val="43137"/>
                </a:srgbClr>
              </a:outerShdw>
            </a:effectLst>
          </a:endParaRPr>
        </a:p>
      </dgm:t>
    </dgm:pt>
    <dgm:pt modelId="{9F8DCC25-C97A-4E60-93E5-9EED1D568896}">
      <dgm:prSet phldrT="[Text]" custT="1"/>
      <dgm:spPr>
        <a:gradFill flip="none" rotWithShape="0">
          <a:gsLst>
            <a:gs pos="0">
              <a:schemeClr val="accent5">
                <a:hueOff val="-2838251"/>
                <a:satOff val="11375"/>
                <a:lumOff val="2465"/>
                <a:shade val="30000"/>
                <a:satMod val="115000"/>
              </a:schemeClr>
            </a:gs>
            <a:gs pos="50000">
              <a:schemeClr val="accent5">
                <a:hueOff val="-2838251"/>
                <a:satOff val="11375"/>
                <a:lumOff val="2465"/>
                <a:shade val="67500"/>
                <a:satMod val="115000"/>
              </a:schemeClr>
            </a:gs>
            <a:gs pos="100000">
              <a:schemeClr val="accent5">
                <a:hueOff val="-2838251"/>
                <a:satOff val="11375"/>
                <a:lumOff val="2465"/>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000" dirty="0" smtClean="0">
              <a:effectLst>
                <a:outerShdw blurRad="38100" dist="38100" dir="2700000" algn="tl">
                  <a:srgbClr val="000000">
                    <a:alpha val="43137"/>
                  </a:srgbClr>
                </a:outerShdw>
              </a:effectLst>
            </a:rPr>
            <a:t>6</a:t>
          </a:r>
          <a:endParaRPr lang="en-US" sz="2000" dirty="0">
            <a:effectLst>
              <a:outerShdw blurRad="38100" dist="38100" dir="2700000" algn="tl">
                <a:srgbClr val="000000">
                  <a:alpha val="43137"/>
                </a:srgbClr>
              </a:outerShdw>
            </a:effectLst>
          </a:endParaRPr>
        </a:p>
      </dgm:t>
    </dgm:pt>
    <dgm:pt modelId="{C1C79105-62AD-4427-B923-0788611EBDDF}" type="parTrans" cxnId="{86BDE95E-8451-4648-B153-FCED839A24C1}">
      <dgm:prSet/>
      <dgm:spPr/>
      <dgm:t>
        <a:bodyPr/>
        <a:lstStyle/>
        <a:p>
          <a:endParaRPr lang="en-US" sz="2000">
            <a:effectLst>
              <a:outerShdw blurRad="38100" dist="38100" dir="2700000" algn="tl">
                <a:srgbClr val="000000">
                  <a:alpha val="43137"/>
                </a:srgbClr>
              </a:outerShdw>
            </a:effectLst>
          </a:endParaRPr>
        </a:p>
      </dgm:t>
    </dgm:pt>
    <dgm:pt modelId="{97C054DD-05FC-4179-89D8-B0DA91D643E2}" type="sibTrans" cxnId="{86BDE95E-8451-4648-B153-FCED839A24C1}">
      <dgm:prSet/>
      <dgm:spPr/>
      <dgm:t>
        <a:bodyPr/>
        <a:lstStyle/>
        <a:p>
          <a:endParaRPr lang="en-US" sz="2000">
            <a:effectLst>
              <a:outerShdw blurRad="38100" dist="38100" dir="2700000" algn="tl">
                <a:srgbClr val="000000">
                  <a:alpha val="43137"/>
                </a:srgbClr>
              </a:outerShdw>
            </a:effectLst>
          </a:endParaRPr>
        </a:p>
      </dgm:t>
    </dgm:pt>
    <dgm:pt modelId="{FF802970-1708-459E-80F7-6297CE4DF826}">
      <dgm:prSet phldrT="[Text]" custT="1"/>
      <dgm:spPr>
        <a:gradFill flip="none" rotWithShape="0">
          <a:gsLst>
            <a:gs pos="0">
              <a:schemeClr val="accent5">
                <a:hueOff val="-1419125"/>
                <a:satOff val="5687"/>
                <a:lumOff val="1233"/>
                <a:shade val="30000"/>
                <a:satMod val="115000"/>
              </a:schemeClr>
            </a:gs>
            <a:gs pos="50000">
              <a:schemeClr val="accent5">
                <a:hueOff val="-1419125"/>
                <a:satOff val="5687"/>
                <a:lumOff val="1233"/>
                <a:shade val="67500"/>
                <a:satMod val="115000"/>
              </a:schemeClr>
            </a:gs>
            <a:gs pos="100000">
              <a:schemeClr val="accent5">
                <a:hueOff val="-1419125"/>
                <a:satOff val="5687"/>
                <a:lumOff val="1233"/>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000" dirty="0" smtClean="0">
              <a:effectLst>
                <a:outerShdw blurRad="38100" dist="38100" dir="2700000" algn="tl">
                  <a:srgbClr val="000000">
                    <a:alpha val="43137"/>
                  </a:srgbClr>
                </a:outerShdw>
              </a:effectLst>
            </a:rPr>
            <a:t>7</a:t>
          </a:r>
          <a:endParaRPr lang="en-US" sz="2000" dirty="0">
            <a:effectLst>
              <a:outerShdw blurRad="38100" dist="38100" dir="2700000" algn="tl">
                <a:srgbClr val="000000">
                  <a:alpha val="43137"/>
                </a:srgbClr>
              </a:outerShdw>
            </a:effectLst>
          </a:endParaRPr>
        </a:p>
      </dgm:t>
    </dgm:pt>
    <dgm:pt modelId="{1A7E2B17-6791-49B7-8787-D8597578B9EB}" type="parTrans" cxnId="{68BE37E9-7710-4E24-ABF5-AA5F5765DA5E}">
      <dgm:prSet/>
      <dgm:spPr/>
      <dgm:t>
        <a:bodyPr/>
        <a:lstStyle/>
        <a:p>
          <a:endParaRPr lang="en-US" sz="2000">
            <a:effectLst>
              <a:outerShdw blurRad="38100" dist="38100" dir="2700000" algn="tl">
                <a:srgbClr val="000000">
                  <a:alpha val="43137"/>
                </a:srgbClr>
              </a:outerShdw>
            </a:effectLst>
          </a:endParaRPr>
        </a:p>
      </dgm:t>
    </dgm:pt>
    <dgm:pt modelId="{3D33B4BD-9173-4459-8807-C44393166251}" type="sibTrans" cxnId="{68BE37E9-7710-4E24-ABF5-AA5F5765DA5E}">
      <dgm:prSet/>
      <dgm:spPr/>
      <dgm:t>
        <a:bodyPr/>
        <a:lstStyle/>
        <a:p>
          <a:endParaRPr lang="en-US" sz="2000">
            <a:effectLst>
              <a:outerShdw blurRad="38100" dist="38100" dir="2700000" algn="tl">
                <a:srgbClr val="000000">
                  <a:alpha val="43137"/>
                </a:srgbClr>
              </a:outerShdw>
            </a:effectLst>
          </a:endParaRPr>
        </a:p>
      </dgm:t>
    </dgm:pt>
    <dgm:pt modelId="{E216D1CF-26D2-418C-A600-DB5AF79E33C2}">
      <dgm:prSet phldrT="[Text]" custT="1"/>
      <dgm:spPr>
        <a:gradFill flip="none" rotWithShape="0">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lin ang="16200000" scaled="1"/>
          <a:tileRect/>
        </a:gradFill>
        <a:ln>
          <a:noFill/>
        </a:ln>
        <a:effectLst/>
        <a:scene3d>
          <a:camera prst="orthographicFront">
            <a:rot lat="0" lon="0" rev="0"/>
          </a:camera>
          <a:lightRig rig="contrasting" dir="t">
            <a:rot lat="0" lon="0" rev="7800000"/>
          </a:lightRig>
        </a:scene3d>
        <a:sp3d>
          <a:bevelT w="139700" h="139700"/>
        </a:sp3d>
      </dgm:spPr>
      <dgm:t>
        <a:bodyPr lIns="0" tIns="0" rIns="0" bIns="0"/>
        <a:lstStyle/>
        <a:p>
          <a:r>
            <a:rPr lang="en-US" sz="2000" dirty="0" smtClean="0">
              <a:effectLst>
                <a:outerShdw blurRad="38100" dist="38100" dir="2700000" algn="tl">
                  <a:srgbClr val="000000">
                    <a:alpha val="43137"/>
                  </a:srgbClr>
                </a:outerShdw>
              </a:effectLst>
            </a:rPr>
            <a:t>8</a:t>
          </a:r>
          <a:endParaRPr lang="en-US" sz="2000" dirty="0">
            <a:effectLst>
              <a:outerShdw blurRad="38100" dist="38100" dir="2700000" algn="tl">
                <a:srgbClr val="000000">
                  <a:alpha val="43137"/>
                </a:srgbClr>
              </a:outerShdw>
            </a:effectLst>
          </a:endParaRPr>
        </a:p>
      </dgm:t>
    </dgm:pt>
    <dgm:pt modelId="{7567555C-C644-4B6B-ACA0-CE801EA539D4}" type="parTrans" cxnId="{EFB76E89-9529-4FBB-83ED-00F750864496}">
      <dgm:prSet/>
      <dgm:spPr/>
      <dgm:t>
        <a:bodyPr/>
        <a:lstStyle/>
        <a:p>
          <a:endParaRPr lang="en-US" sz="2000">
            <a:effectLst>
              <a:outerShdw blurRad="38100" dist="38100" dir="2700000" algn="tl">
                <a:srgbClr val="000000">
                  <a:alpha val="43137"/>
                </a:srgbClr>
              </a:outerShdw>
            </a:effectLst>
          </a:endParaRPr>
        </a:p>
      </dgm:t>
    </dgm:pt>
    <dgm:pt modelId="{CD37BCC9-65F7-48DF-B2AE-6725F4902F15}" type="sibTrans" cxnId="{EFB76E89-9529-4FBB-83ED-00F750864496}">
      <dgm:prSet/>
      <dgm:spPr/>
      <dgm:t>
        <a:bodyPr/>
        <a:lstStyle/>
        <a:p>
          <a:endParaRPr lang="en-US" sz="2000">
            <a:effectLst>
              <a:outerShdw blurRad="38100" dist="38100" dir="2700000" algn="tl">
                <a:srgbClr val="000000">
                  <a:alpha val="43137"/>
                </a:srgbClr>
              </a:outerShdw>
            </a:effectLst>
          </a:endParaRPr>
        </a:p>
      </dgm:t>
    </dgm:pt>
    <dgm:pt modelId="{57D3D6B6-0579-49E0-8252-1054FAC1E6F4}" type="pres">
      <dgm:prSet presAssocID="{8B50A87E-2386-49F7-862F-7FBD51E076F1}" presName="Name0" presStyleCnt="0">
        <dgm:presLayoutVars>
          <dgm:dir/>
          <dgm:animLvl val="lvl"/>
          <dgm:resizeHandles val="exact"/>
        </dgm:presLayoutVars>
      </dgm:prSet>
      <dgm:spPr/>
    </dgm:pt>
    <dgm:pt modelId="{444A66F4-D1EE-42D8-B593-7244B7065C18}" type="pres">
      <dgm:prSet presAssocID="{E216D1CF-26D2-418C-A600-DB5AF79E33C2}" presName="Name8" presStyleCnt="0"/>
      <dgm:spPr/>
    </dgm:pt>
    <dgm:pt modelId="{B0801B86-99C3-42B8-955E-C8CD74CF6C12}" type="pres">
      <dgm:prSet presAssocID="{E216D1CF-26D2-418C-A600-DB5AF79E33C2}" presName="level" presStyleLbl="node1" presStyleIdx="0" presStyleCnt="8">
        <dgm:presLayoutVars>
          <dgm:chMax val="1"/>
          <dgm:bulletEnabled val="1"/>
        </dgm:presLayoutVars>
      </dgm:prSet>
      <dgm:spPr/>
      <dgm:t>
        <a:bodyPr/>
        <a:lstStyle/>
        <a:p>
          <a:endParaRPr lang="en-US"/>
        </a:p>
      </dgm:t>
    </dgm:pt>
    <dgm:pt modelId="{05925E99-FE44-439D-B01E-35080AFBBC09}" type="pres">
      <dgm:prSet presAssocID="{E216D1CF-26D2-418C-A600-DB5AF79E33C2}" presName="levelTx" presStyleLbl="revTx" presStyleIdx="0" presStyleCnt="0">
        <dgm:presLayoutVars>
          <dgm:chMax val="1"/>
          <dgm:bulletEnabled val="1"/>
        </dgm:presLayoutVars>
      </dgm:prSet>
      <dgm:spPr/>
      <dgm:t>
        <a:bodyPr/>
        <a:lstStyle/>
        <a:p>
          <a:endParaRPr lang="en-US"/>
        </a:p>
      </dgm:t>
    </dgm:pt>
    <dgm:pt modelId="{8665D8BE-748D-4C5A-A489-218C4EE49437}" type="pres">
      <dgm:prSet presAssocID="{FF802970-1708-459E-80F7-6297CE4DF826}" presName="Name8" presStyleCnt="0"/>
      <dgm:spPr/>
    </dgm:pt>
    <dgm:pt modelId="{268CD44C-5F73-4707-B98F-DF6B773F4CEF}" type="pres">
      <dgm:prSet presAssocID="{FF802970-1708-459E-80F7-6297CE4DF826}" presName="level" presStyleLbl="node1" presStyleIdx="1" presStyleCnt="8">
        <dgm:presLayoutVars>
          <dgm:chMax val="1"/>
          <dgm:bulletEnabled val="1"/>
        </dgm:presLayoutVars>
      </dgm:prSet>
      <dgm:spPr/>
      <dgm:t>
        <a:bodyPr/>
        <a:lstStyle/>
        <a:p>
          <a:endParaRPr lang="en-US"/>
        </a:p>
      </dgm:t>
    </dgm:pt>
    <dgm:pt modelId="{742DA0FB-B327-4C78-9C4C-ACDB326C6CF7}" type="pres">
      <dgm:prSet presAssocID="{FF802970-1708-459E-80F7-6297CE4DF826}" presName="levelTx" presStyleLbl="revTx" presStyleIdx="0" presStyleCnt="0">
        <dgm:presLayoutVars>
          <dgm:chMax val="1"/>
          <dgm:bulletEnabled val="1"/>
        </dgm:presLayoutVars>
      </dgm:prSet>
      <dgm:spPr/>
      <dgm:t>
        <a:bodyPr/>
        <a:lstStyle/>
        <a:p>
          <a:endParaRPr lang="en-US"/>
        </a:p>
      </dgm:t>
    </dgm:pt>
    <dgm:pt modelId="{F9D19CC7-C400-4364-B482-F25D6A5EE73D}" type="pres">
      <dgm:prSet presAssocID="{9F8DCC25-C97A-4E60-93E5-9EED1D568896}" presName="Name8" presStyleCnt="0"/>
      <dgm:spPr/>
    </dgm:pt>
    <dgm:pt modelId="{D270A818-11AB-4FDB-8743-1DF6CFB17CA3}" type="pres">
      <dgm:prSet presAssocID="{9F8DCC25-C97A-4E60-93E5-9EED1D568896}" presName="level" presStyleLbl="node1" presStyleIdx="2" presStyleCnt="8">
        <dgm:presLayoutVars>
          <dgm:chMax val="1"/>
          <dgm:bulletEnabled val="1"/>
        </dgm:presLayoutVars>
      </dgm:prSet>
      <dgm:spPr/>
      <dgm:t>
        <a:bodyPr/>
        <a:lstStyle/>
        <a:p>
          <a:endParaRPr lang="en-US"/>
        </a:p>
      </dgm:t>
    </dgm:pt>
    <dgm:pt modelId="{8483CA49-2106-49DB-BECE-B38EB7769592}" type="pres">
      <dgm:prSet presAssocID="{9F8DCC25-C97A-4E60-93E5-9EED1D568896}" presName="levelTx" presStyleLbl="revTx" presStyleIdx="0" presStyleCnt="0">
        <dgm:presLayoutVars>
          <dgm:chMax val="1"/>
          <dgm:bulletEnabled val="1"/>
        </dgm:presLayoutVars>
      </dgm:prSet>
      <dgm:spPr/>
      <dgm:t>
        <a:bodyPr/>
        <a:lstStyle/>
        <a:p>
          <a:endParaRPr lang="en-US"/>
        </a:p>
      </dgm:t>
    </dgm:pt>
    <dgm:pt modelId="{9CE3D10C-D37F-4D37-A885-61AEFB38AB0F}" type="pres">
      <dgm:prSet presAssocID="{59245F81-1BFF-43F1-8E15-C782933D6096}" presName="Name8" presStyleCnt="0"/>
      <dgm:spPr/>
    </dgm:pt>
    <dgm:pt modelId="{94686416-2C83-4A3B-A5F1-97C804E571E3}" type="pres">
      <dgm:prSet presAssocID="{59245F81-1BFF-43F1-8E15-C782933D6096}" presName="level" presStyleLbl="node1" presStyleIdx="3" presStyleCnt="8">
        <dgm:presLayoutVars>
          <dgm:chMax val="1"/>
          <dgm:bulletEnabled val="1"/>
        </dgm:presLayoutVars>
      </dgm:prSet>
      <dgm:spPr/>
      <dgm:t>
        <a:bodyPr/>
        <a:lstStyle/>
        <a:p>
          <a:endParaRPr lang="en-US"/>
        </a:p>
      </dgm:t>
    </dgm:pt>
    <dgm:pt modelId="{2D06868F-397F-4B82-910F-37C18831800F}" type="pres">
      <dgm:prSet presAssocID="{59245F81-1BFF-43F1-8E15-C782933D6096}" presName="levelTx" presStyleLbl="revTx" presStyleIdx="0" presStyleCnt="0">
        <dgm:presLayoutVars>
          <dgm:chMax val="1"/>
          <dgm:bulletEnabled val="1"/>
        </dgm:presLayoutVars>
      </dgm:prSet>
      <dgm:spPr/>
      <dgm:t>
        <a:bodyPr/>
        <a:lstStyle/>
        <a:p>
          <a:endParaRPr lang="en-US"/>
        </a:p>
      </dgm:t>
    </dgm:pt>
    <dgm:pt modelId="{907395B0-A254-43B0-8098-FA3ECDFAF74C}" type="pres">
      <dgm:prSet presAssocID="{B133E8B3-E077-469C-9537-08EC9BEBE853}" presName="Name8" presStyleCnt="0"/>
      <dgm:spPr/>
    </dgm:pt>
    <dgm:pt modelId="{5198B56D-02E6-4EA4-AC19-E85E3CDF7B8A}" type="pres">
      <dgm:prSet presAssocID="{B133E8B3-E077-469C-9537-08EC9BEBE853}" presName="level" presStyleLbl="node1" presStyleIdx="4" presStyleCnt="8">
        <dgm:presLayoutVars>
          <dgm:chMax val="1"/>
          <dgm:bulletEnabled val="1"/>
        </dgm:presLayoutVars>
      </dgm:prSet>
      <dgm:spPr/>
      <dgm:t>
        <a:bodyPr/>
        <a:lstStyle/>
        <a:p>
          <a:endParaRPr lang="en-US"/>
        </a:p>
      </dgm:t>
    </dgm:pt>
    <dgm:pt modelId="{2AC7598D-18A2-4ABC-B816-611EB3EE09A4}" type="pres">
      <dgm:prSet presAssocID="{B133E8B3-E077-469C-9537-08EC9BEBE853}" presName="levelTx" presStyleLbl="revTx" presStyleIdx="0" presStyleCnt="0">
        <dgm:presLayoutVars>
          <dgm:chMax val="1"/>
          <dgm:bulletEnabled val="1"/>
        </dgm:presLayoutVars>
      </dgm:prSet>
      <dgm:spPr/>
      <dgm:t>
        <a:bodyPr/>
        <a:lstStyle/>
        <a:p>
          <a:endParaRPr lang="en-US"/>
        </a:p>
      </dgm:t>
    </dgm:pt>
    <dgm:pt modelId="{1CD990DF-C2EA-489B-BEC8-792663DC01C0}" type="pres">
      <dgm:prSet presAssocID="{ABEF6B8A-A23E-4FA8-B9D3-093FD0CB46C5}" presName="Name8" presStyleCnt="0"/>
      <dgm:spPr/>
    </dgm:pt>
    <dgm:pt modelId="{571B9651-FC7B-46BD-A5C1-900AEEDEC3BE}" type="pres">
      <dgm:prSet presAssocID="{ABEF6B8A-A23E-4FA8-B9D3-093FD0CB46C5}" presName="level" presStyleLbl="node1" presStyleIdx="5" presStyleCnt="8">
        <dgm:presLayoutVars>
          <dgm:chMax val="1"/>
          <dgm:bulletEnabled val="1"/>
        </dgm:presLayoutVars>
      </dgm:prSet>
      <dgm:spPr/>
      <dgm:t>
        <a:bodyPr/>
        <a:lstStyle/>
        <a:p>
          <a:endParaRPr lang="en-US"/>
        </a:p>
      </dgm:t>
    </dgm:pt>
    <dgm:pt modelId="{17D23310-0F41-4AFA-B06B-6ADA6917D248}" type="pres">
      <dgm:prSet presAssocID="{ABEF6B8A-A23E-4FA8-B9D3-093FD0CB46C5}" presName="levelTx" presStyleLbl="revTx" presStyleIdx="0" presStyleCnt="0">
        <dgm:presLayoutVars>
          <dgm:chMax val="1"/>
          <dgm:bulletEnabled val="1"/>
        </dgm:presLayoutVars>
      </dgm:prSet>
      <dgm:spPr/>
      <dgm:t>
        <a:bodyPr/>
        <a:lstStyle/>
        <a:p>
          <a:endParaRPr lang="en-US"/>
        </a:p>
      </dgm:t>
    </dgm:pt>
    <dgm:pt modelId="{C25D7F48-7F97-4AB3-A10F-F8E5BEC74F7A}" type="pres">
      <dgm:prSet presAssocID="{3C5214A1-239C-49E2-B8D7-5CFFBCD16D6F}" presName="Name8" presStyleCnt="0"/>
      <dgm:spPr/>
    </dgm:pt>
    <dgm:pt modelId="{48E57D99-58D9-4770-9423-360C05E60211}" type="pres">
      <dgm:prSet presAssocID="{3C5214A1-239C-49E2-B8D7-5CFFBCD16D6F}" presName="level" presStyleLbl="node1" presStyleIdx="6" presStyleCnt="8">
        <dgm:presLayoutVars>
          <dgm:chMax val="1"/>
          <dgm:bulletEnabled val="1"/>
        </dgm:presLayoutVars>
      </dgm:prSet>
      <dgm:spPr/>
      <dgm:t>
        <a:bodyPr/>
        <a:lstStyle/>
        <a:p>
          <a:endParaRPr lang="en-US"/>
        </a:p>
      </dgm:t>
    </dgm:pt>
    <dgm:pt modelId="{4D779A95-0863-44A0-A9E6-C156750BFC6E}" type="pres">
      <dgm:prSet presAssocID="{3C5214A1-239C-49E2-B8D7-5CFFBCD16D6F}" presName="levelTx" presStyleLbl="revTx" presStyleIdx="0" presStyleCnt="0">
        <dgm:presLayoutVars>
          <dgm:chMax val="1"/>
          <dgm:bulletEnabled val="1"/>
        </dgm:presLayoutVars>
      </dgm:prSet>
      <dgm:spPr/>
      <dgm:t>
        <a:bodyPr/>
        <a:lstStyle/>
        <a:p>
          <a:endParaRPr lang="en-US"/>
        </a:p>
      </dgm:t>
    </dgm:pt>
    <dgm:pt modelId="{62ED88FD-BA11-4A51-9280-37AE1292A0E4}" type="pres">
      <dgm:prSet presAssocID="{225133D3-3D81-4ADB-82C7-331F39A75980}" presName="Name8" presStyleCnt="0"/>
      <dgm:spPr/>
    </dgm:pt>
    <dgm:pt modelId="{CADC3DC9-F920-419A-912D-10BBCCC1EBFF}" type="pres">
      <dgm:prSet presAssocID="{225133D3-3D81-4ADB-82C7-331F39A75980}" presName="level" presStyleLbl="node1" presStyleIdx="7" presStyleCnt="8">
        <dgm:presLayoutVars>
          <dgm:chMax val="1"/>
          <dgm:bulletEnabled val="1"/>
        </dgm:presLayoutVars>
      </dgm:prSet>
      <dgm:spPr/>
      <dgm:t>
        <a:bodyPr/>
        <a:lstStyle/>
        <a:p>
          <a:endParaRPr lang="en-US"/>
        </a:p>
      </dgm:t>
    </dgm:pt>
    <dgm:pt modelId="{3C6817F1-43A4-494F-9DD7-BCB433BAFB43}" type="pres">
      <dgm:prSet presAssocID="{225133D3-3D81-4ADB-82C7-331F39A75980}" presName="levelTx" presStyleLbl="revTx" presStyleIdx="0" presStyleCnt="0">
        <dgm:presLayoutVars>
          <dgm:chMax val="1"/>
          <dgm:bulletEnabled val="1"/>
        </dgm:presLayoutVars>
      </dgm:prSet>
      <dgm:spPr/>
      <dgm:t>
        <a:bodyPr/>
        <a:lstStyle/>
        <a:p>
          <a:endParaRPr lang="en-US"/>
        </a:p>
      </dgm:t>
    </dgm:pt>
  </dgm:ptLst>
  <dgm:cxnLst>
    <dgm:cxn modelId="{EFB76E89-9529-4FBB-83ED-00F750864496}" srcId="{8B50A87E-2386-49F7-862F-7FBD51E076F1}" destId="{E216D1CF-26D2-418C-A600-DB5AF79E33C2}" srcOrd="0" destOrd="0" parTransId="{7567555C-C644-4B6B-ACA0-CE801EA539D4}" sibTransId="{CD37BCC9-65F7-48DF-B2AE-6725F4902F15}"/>
    <dgm:cxn modelId="{7BA6D81D-DB57-407A-BDFC-63B3E72BF072}" srcId="{8B50A87E-2386-49F7-862F-7FBD51E076F1}" destId="{59245F81-1BFF-43F1-8E15-C782933D6096}" srcOrd="3" destOrd="0" parTransId="{1D7CBF5D-ECC9-4DAF-922B-B30FF14C87D1}" sibTransId="{041649E0-5FCF-41BD-B187-15FC1F6DFD93}"/>
    <dgm:cxn modelId="{2A787277-3A9B-4DE3-87AD-0312EF8E9499}" srcId="{8B50A87E-2386-49F7-862F-7FBD51E076F1}" destId="{ABEF6B8A-A23E-4FA8-B9D3-093FD0CB46C5}" srcOrd="5" destOrd="0" parTransId="{51250A0F-B23B-403F-A17A-D8E331DD8B9D}" sibTransId="{3D491CDB-8D4E-438A-A617-D4F1C5154882}"/>
    <dgm:cxn modelId="{208AFDE4-0566-4AAB-B9F2-4A9FCA414D0A}" type="presOf" srcId="{9F8DCC25-C97A-4E60-93E5-9EED1D568896}" destId="{8483CA49-2106-49DB-BECE-B38EB7769592}" srcOrd="1" destOrd="0" presId="urn:microsoft.com/office/officeart/2005/8/layout/pyramid1"/>
    <dgm:cxn modelId="{27AABE0A-DAAD-4C50-949A-01ECF754473A}" type="presOf" srcId="{FF802970-1708-459E-80F7-6297CE4DF826}" destId="{742DA0FB-B327-4C78-9C4C-ACDB326C6CF7}" srcOrd="1" destOrd="0" presId="urn:microsoft.com/office/officeart/2005/8/layout/pyramid1"/>
    <dgm:cxn modelId="{1DD2A8CB-FEC8-40FD-8DAD-EB530373503D}" type="presOf" srcId="{FF802970-1708-459E-80F7-6297CE4DF826}" destId="{268CD44C-5F73-4707-B98F-DF6B773F4CEF}" srcOrd="0" destOrd="0" presId="urn:microsoft.com/office/officeart/2005/8/layout/pyramid1"/>
    <dgm:cxn modelId="{64295E0B-BFF8-452A-862E-D48C9230EB22}" type="presOf" srcId="{9F8DCC25-C97A-4E60-93E5-9EED1D568896}" destId="{D270A818-11AB-4FDB-8743-1DF6CFB17CA3}" srcOrd="0" destOrd="0" presId="urn:microsoft.com/office/officeart/2005/8/layout/pyramid1"/>
    <dgm:cxn modelId="{68BE37E9-7710-4E24-ABF5-AA5F5765DA5E}" srcId="{8B50A87E-2386-49F7-862F-7FBD51E076F1}" destId="{FF802970-1708-459E-80F7-6297CE4DF826}" srcOrd="1" destOrd="0" parTransId="{1A7E2B17-6791-49B7-8787-D8597578B9EB}" sibTransId="{3D33B4BD-9173-4459-8807-C44393166251}"/>
    <dgm:cxn modelId="{1D2DCBFF-1241-4F20-BAE6-3DEF24790323}" type="presOf" srcId="{B133E8B3-E077-469C-9537-08EC9BEBE853}" destId="{2AC7598D-18A2-4ABC-B816-611EB3EE09A4}" srcOrd="1" destOrd="0" presId="urn:microsoft.com/office/officeart/2005/8/layout/pyramid1"/>
    <dgm:cxn modelId="{86BDE95E-8451-4648-B153-FCED839A24C1}" srcId="{8B50A87E-2386-49F7-862F-7FBD51E076F1}" destId="{9F8DCC25-C97A-4E60-93E5-9EED1D568896}" srcOrd="2" destOrd="0" parTransId="{C1C79105-62AD-4427-B923-0788611EBDDF}" sibTransId="{97C054DD-05FC-4179-89D8-B0DA91D643E2}"/>
    <dgm:cxn modelId="{1FC05085-8A94-4BC1-9CA1-F86264080C8B}" type="presOf" srcId="{8B50A87E-2386-49F7-862F-7FBD51E076F1}" destId="{57D3D6B6-0579-49E0-8252-1054FAC1E6F4}" srcOrd="0" destOrd="0" presId="urn:microsoft.com/office/officeart/2005/8/layout/pyramid1"/>
    <dgm:cxn modelId="{BB849BBA-BDB7-4032-A9A2-3CD3B6F5CD7C}" type="presOf" srcId="{ABEF6B8A-A23E-4FA8-B9D3-093FD0CB46C5}" destId="{17D23310-0F41-4AFA-B06B-6ADA6917D248}" srcOrd="1" destOrd="0" presId="urn:microsoft.com/office/officeart/2005/8/layout/pyramid1"/>
    <dgm:cxn modelId="{EA8B66A6-15E6-400C-BDA7-1BE027C3599A}" srcId="{8B50A87E-2386-49F7-862F-7FBD51E076F1}" destId="{3C5214A1-239C-49E2-B8D7-5CFFBCD16D6F}" srcOrd="6" destOrd="0" parTransId="{3B9D63F0-83EB-4C7C-82E7-09504F73D0D8}" sibTransId="{9322B6BB-150E-435E-873A-EEF062D24839}"/>
    <dgm:cxn modelId="{CA63CCCB-100B-401B-94E6-FDF6F72E4743}" type="presOf" srcId="{59245F81-1BFF-43F1-8E15-C782933D6096}" destId="{2D06868F-397F-4B82-910F-37C18831800F}" srcOrd="1" destOrd="0" presId="urn:microsoft.com/office/officeart/2005/8/layout/pyramid1"/>
    <dgm:cxn modelId="{4218D6C1-2903-4E99-BA87-894F8F1EA3D7}" srcId="{8B50A87E-2386-49F7-862F-7FBD51E076F1}" destId="{B133E8B3-E077-469C-9537-08EC9BEBE853}" srcOrd="4" destOrd="0" parTransId="{751FB537-5B08-4901-B93B-14D5052F488B}" sibTransId="{EAA68889-1692-48A8-B56D-4B64AB6328AA}"/>
    <dgm:cxn modelId="{45A6E529-A4E3-4A7E-B7C9-82BE5EC6C7D8}" type="presOf" srcId="{E216D1CF-26D2-418C-A600-DB5AF79E33C2}" destId="{05925E99-FE44-439D-B01E-35080AFBBC09}" srcOrd="1" destOrd="0" presId="urn:microsoft.com/office/officeart/2005/8/layout/pyramid1"/>
    <dgm:cxn modelId="{212CD899-4868-49C8-9A0A-073DDAFFE200}" type="presOf" srcId="{225133D3-3D81-4ADB-82C7-331F39A75980}" destId="{CADC3DC9-F920-419A-912D-10BBCCC1EBFF}" srcOrd="0" destOrd="0" presId="urn:microsoft.com/office/officeart/2005/8/layout/pyramid1"/>
    <dgm:cxn modelId="{031B4D2D-6352-4B1C-85D1-7AA97ACA1DB0}" type="presOf" srcId="{3C5214A1-239C-49E2-B8D7-5CFFBCD16D6F}" destId="{4D779A95-0863-44A0-A9E6-C156750BFC6E}" srcOrd="1" destOrd="0" presId="urn:microsoft.com/office/officeart/2005/8/layout/pyramid1"/>
    <dgm:cxn modelId="{9A3BE653-62EA-4D64-9433-E89415EA6754}" type="presOf" srcId="{ABEF6B8A-A23E-4FA8-B9D3-093FD0CB46C5}" destId="{571B9651-FC7B-46BD-A5C1-900AEEDEC3BE}" srcOrd="0" destOrd="0" presId="urn:microsoft.com/office/officeart/2005/8/layout/pyramid1"/>
    <dgm:cxn modelId="{BFAFBB9F-F9AD-4592-838C-E416F6F5C273}" type="presOf" srcId="{225133D3-3D81-4ADB-82C7-331F39A75980}" destId="{3C6817F1-43A4-494F-9DD7-BCB433BAFB43}" srcOrd="1" destOrd="0" presId="urn:microsoft.com/office/officeart/2005/8/layout/pyramid1"/>
    <dgm:cxn modelId="{3523F505-4AD1-498F-8285-715D111C97BC}" srcId="{8B50A87E-2386-49F7-862F-7FBD51E076F1}" destId="{225133D3-3D81-4ADB-82C7-331F39A75980}" srcOrd="7" destOrd="0" parTransId="{18A6DFAD-4906-43D1-9BB2-0D5919E9797A}" sibTransId="{C17D45D6-0940-4AC9-A01C-8F3397062410}"/>
    <dgm:cxn modelId="{2375CB05-C62C-46C9-8C00-9AC8E7B4B726}" type="presOf" srcId="{B133E8B3-E077-469C-9537-08EC9BEBE853}" destId="{5198B56D-02E6-4EA4-AC19-E85E3CDF7B8A}" srcOrd="0" destOrd="0" presId="urn:microsoft.com/office/officeart/2005/8/layout/pyramid1"/>
    <dgm:cxn modelId="{396AA594-ADCD-4327-99A9-18BBD68DD118}" type="presOf" srcId="{E216D1CF-26D2-418C-A600-DB5AF79E33C2}" destId="{B0801B86-99C3-42B8-955E-C8CD74CF6C12}" srcOrd="0" destOrd="0" presId="urn:microsoft.com/office/officeart/2005/8/layout/pyramid1"/>
    <dgm:cxn modelId="{5005406E-34BB-4472-A972-238D0210D27E}" type="presOf" srcId="{59245F81-1BFF-43F1-8E15-C782933D6096}" destId="{94686416-2C83-4A3B-A5F1-97C804E571E3}" srcOrd="0" destOrd="0" presId="urn:microsoft.com/office/officeart/2005/8/layout/pyramid1"/>
    <dgm:cxn modelId="{755984CA-0F4F-4515-B346-1EEBF9419C9F}" type="presOf" srcId="{3C5214A1-239C-49E2-B8D7-5CFFBCD16D6F}" destId="{48E57D99-58D9-4770-9423-360C05E60211}" srcOrd="0" destOrd="0" presId="urn:microsoft.com/office/officeart/2005/8/layout/pyramid1"/>
    <dgm:cxn modelId="{ED681CFC-120E-439E-9392-408D94E840DB}" type="presParOf" srcId="{57D3D6B6-0579-49E0-8252-1054FAC1E6F4}" destId="{444A66F4-D1EE-42D8-B593-7244B7065C18}" srcOrd="0" destOrd="0" presId="urn:microsoft.com/office/officeart/2005/8/layout/pyramid1"/>
    <dgm:cxn modelId="{4800BFDC-A517-4EDA-9877-456545533960}" type="presParOf" srcId="{444A66F4-D1EE-42D8-B593-7244B7065C18}" destId="{B0801B86-99C3-42B8-955E-C8CD74CF6C12}" srcOrd="0" destOrd="0" presId="urn:microsoft.com/office/officeart/2005/8/layout/pyramid1"/>
    <dgm:cxn modelId="{4EB7C1A1-307D-40A8-8E9E-C97D69D460A7}" type="presParOf" srcId="{444A66F4-D1EE-42D8-B593-7244B7065C18}" destId="{05925E99-FE44-439D-B01E-35080AFBBC09}" srcOrd="1" destOrd="0" presId="urn:microsoft.com/office/officeart/2005/8/layout/pyramid1"/>
    <dgm:cxn modelId="{6CD93678-3DC8-41C8-A8C2-8134A4EABAC6}" type="presParOf" srcId="{57D3D6B6-0579-49E0-8252-1054FAC1E6F4}" destId="{8665D8BE-748D-4C5A-A489-218C4EE49437}" srcOrd="1" destOrd="0" presId="urn:microsoft.com/office/officeart/2005/8/layout/pyramid1"/>
    <dgm:cxn modelId="{D83F922E-B4BC-4D50-87A3-84B918D35951}" type="presParOf" srcId="{8665D8BE-748D-4C5A-A489-218C4EE49437}" destId="{268CD44C-5F73-4707-B98F-DF6B773F4CEF}" srcOrd="0" destOrd="0" presId="urn:microsoft.com/office/officeart/2005/8/layout/pyramid1"/>
    <dgm:cxn modelId="{227DA4FF-A56F-4903-9FDB-3D4E6F787CD4}" type="presParOf" srcId="{8665D8BE-748D-4C5A-A489-218C4EE49437}" destId="{742DA0FB-B327-4C78-9C4C-ACDB326C6CF7}" srcOrd="1" destOrd="0" presId="urn:microsoft.com/office/officeart/2005/8/layout/pyramid1"/>
    <dgm:cxn modelId="{6D05AC4C-1869-4D15-B7A0-4CFFFA89C557}" type="presParOf" srcId="{57D3D6B6-0579-49E0-8252-1054FAC1E6F4}" destId="{F9D19CC7-C400-4364-B482-F25D6A5EE73D}" srcOrd="2" destOrd="0" presId="urn:microsoft.com/office/officeart/2005/8/layout/pyramid1"/>
    <dgm:cxn modelId="{CA268E44-8AFB-4FFC-BB2F-09A9F23FE0ED}" type="presParOf" srcId="{F9D19CC7-C400-4364-B482-F25D6A5EE73D}" destId="{D270A818-11AB-4FDB-8743-1DF6CFB17CA3}" srcOrd="0" destOrd="0" presId="urn:microsoft.com/office/officeart/2005/8/layout/pyramid1"/>
    <dgm:cxn modelId="{8CCEA7D5-A467-4483-8BAF-48229C15BE80}" type="presParOf" srcId="{F9D19CC7-C400-4364-B482-F25D6A5EE73D}" destId="{8483CA49-2106-49DB-BECE-B38EB7769592}" srcOrd="1" destOrd="0" presId="urn:microsoft.com/office/officeart/2005/8/layout/pyramid1"/>
    <dgm:cxn modelId="{280E0781-83A4-4CA0-BB25-9D30245900F0}" type="presParOf" srcId="{57D3D6B6-0579-49E0-8252-1054FAC1E6F4}" destId="{9CE3D10C-D37F-4D37-A885-61AEFB38AB0F}" srcOrd="3" destOrd="0" presId="urn:microsoft.com/office/officeart/2005/8/layout/pyramid1"/>
    <dgm:cxn modelId="{73019723-E5AB-4EFB-9A89-A7B0F72490E7}" type="presParOf" srcId="{9CE3D10C-D37F-4D37-A885-61AEFB38AB0F}" destId="{94686416-2C83-4A3B-A5F1-97C804E571E3}" srcOrd="0" destOrd="0" presId="urn:microsoft.com/office/officeart/2005/8/layout/pyramid1"/>
    <dgm:cxn modelId="{EC2CE633-9AFB-47F7-AA1A-244A70644844}" type="presParOf" srcId="{9CE3D10C-D37F-4D37-A885-61AEFB38AB0F}" destId="{2D06868F-397F-4B82-910F-37C18831800F}" srcOrd="1" destOrd="0" presId="urn:microsoft.com/office/officeart/2005/8/layout/pyramid1"/>
    <dgm:cxn modelId="{45D8F0A8-C854-4451-AC95-ABF32760004B}" type="presParOf" srcId="{57D3D6B6-0579-49E0-8252-1054FAC1E6F4}" destId="{907395B0-A254-43B0-8098-FA3ECDFAF74C}" srcOrd="4" destOrd="0" presId="urn:microsoft.com/office/officeart/2005/8/layout/pyramid1"/>
    <dgm:cxn modelId="{D359FCAA-4BF7-41BE-8260-7E1A18BCCFDC}" type="presParOf" srcId="{907395B0-A254-43B0-8098-FA3ECDFAF74C}" destId="{5198B56D-02E6-4EA4-AC19-E85E3CDF7B8A}" srcOrd="0" destOrd="0" presId="urn:microsoft.com/office/officeart/2005/8/layout/pyramid1"/>
    <dgm:cxn modelId="{CAC17457-9B0D-40C6-BAF6-7C707DEB3324}" type="presParOf" srcId="{907395B0-A254-43B0-8098-FA3ECDFAF74C}" destId="{2AC7598D-18A2-4ABC-B816-611EB3EE09A4}" srcOrd="1" destOrd="0" presId="urn:microsoft.com/office/officeart/2005/8/layout/pyramid1"/>
    <dgm:cxn modelId="{E840DA7B-CE55-4AE2-A521-610D32769185}" type="presParOf" srcId="{57D3D6B6-0579-49E0-8252-1054FAC1E6F4}" destId="{1CD990DF-C2EA-489B-BEC8-792663DC01C0}" srcOrd="5" destOrd="0" presId="urn:microsoft.com/office/officeart/2005/8/layout/pyramid1"/>
    <dgm:cxn modelId="{7D7F2065-6851-4AAA-96DA-A2136659A0F5}" type="presParOf" srcId="{1CD990DF-C2EA-489B-BEC8-792663DC01C0}" destId="{571B9651-FC7B-46BD-A5C1-900AEEDEC3BE}" srcOrd="0" destOrd="0" presId="urn:microsoft.com/office/officeart/2005/8/layout/pyramid1"/>
    <dgm:cxn modelId="{D5C12408-7663-4999-9E3E-040DF51CCA08}" type="presParOf" srcId="{1CD990DF-C2EA-489B-BEC8-792663DC01C0}" destId="{17D23310-0F41-4AFA-B06B-6ADA6917D248}" srcOrd="1" destOrd="0" presId="urn:microsoft.com/office/officeart/2005/8/layout/pyramid1"/>
    <dgm:cxn modelId="{6CC779EA-9A87-4A7F-A644-D716A0EFFC1D}" type="presParOf" srcId="{57D3D6B6-0579-49E0-8252-1054FAC1E6F4}" destId="{C25D7F48-7F97-4AB3-A10F-F8E5BEC74F7A}" srcOrd="6" destOrd="0" presId="urn:microsoft.com/office/officeart/2005/8/layout/pyramid1"/>
    <dgm:cxn modelId="{8A6B46AF-35A9-4826-B8A7-98F01254DE1F}" type="presParOf" srcId="{C25D7F48-7F97-4AB3-A10F-F8E5BEC74F7A}" destId="{48E57D99-58D9-4770-9423-360C05E60211}" srcOrd="0" destOrd="0" presId="urn:microsoft.com/office/officeart/2005/8/layout/pyramid1"/>
    <dgm:cxn modelId="{5A88BE1B-D200-462D-9763-F2051F767F5D}" type="presParOf" srcId="{C25D7F48-7F97-4AB3-A10F-F8E5BEC74F7A}" destId="{4D779A95-0863-44A0-A9E6-C156750BFC6E}" srcOrd="1" destOrd="0" presId="urn:microsoft.com/office/officeart/2005/8/layout/pyramid1"/>
    <dgm:cxn modelId="{5B067722-CFD0-4585-807C-50317862C25D}" type="presParOf" srcId="{57D3D6B6-0579-49E0-8252-1054FAC1E6F4}" destId="{62ED88FD-BA11-4A51-9280-37AE1292A0E4}" srcOrd="7" destOrd="0" presId="urn:microsoft.com/office/officeart/2005/8/layout/pyramid1"/>
    <dgm:cxn modelId="{C8B8CCAB-4713-4898-986C-B6BFA0789342}" type="presParOf" srcId="{62ED88FD-BA11-4A51-9280-37AE1292A0E4}" destId="{CADC3DC9-F920-419A-912D-10BBCCC1EBFF}" srcOrd="0" destOrd="0" presId="urn:microsoft.com/office/officeart/2005/8/layout/pyramid1"/>
    <dgm:cxn modelId="{293F4657-5466-46BB-A4D6-B6C4F824DE28}" type="presParOf" srcId="{62ED88FD-BA11-4A51-9280-37AE1292A0E4}" destId="{3C6817F1-43A4-494F-9DD7-BCB433BAFB43}" srcOrd="1" destOrd="0" presId="urn:microsoft.com/office/officeart/2005/8/layout/pyramid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64313C9-F3E9-4479-B08A-3C4504A05D59}">
      <dsp:nvSpPr>
        <dsp:cNvPr id="0" name=""/>
        <dsp:cNvSpPr/>
      </dsp:nvSpPr>
      <dsp:spPr>
        <a:xfrm rot="16200000">
          <a:off x="552466" y="-514362"/>
          <a:ext cx="1943091" cy="2971816"/>
        </a:xfrm>
        <a:prstGeom prst="round1Rect">
          <a:avLst/>
        </a:prstGeom>
        <a:solidFill>
          <a:srgbClr val="4DCC3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t>Career Awareness</a:t>
          </a:r>
          <a:endParaRPr lang="en-US" sz="2800" b="1" kern="1200" dirty="0"/>
        </a:p>
      </dsp:txBody>
      <dsp:txXfrm rot="16200000">
        <a:off x="795353" y="-757249"/>
        <a:ext cx="1457318" cy="2971816"/>
      </dsp:txXfrm>
    </dsp:sp>
    <dsp:sp modelId="{228B2A83-D3F0-4A04-8151-31F3B7097666}">
      <dsp:nvSpPr>
        <dsp:cNvPr id="0" name=""/>
        <dsp:cNvSpPr/>
      </dsp:nvSpPr>
      <dsp:spPr>
        <a:xfrm>
          <a:off x="2857504" y="0"/>
          <a:ext cx="2819400" cy="2019300"/>
        </a:xfrm>
        <a:prstGeom prst="round1Rect">
          <a:avLst/>
        </a:prstGeom>
        <a:solidFill>
          <a:srgbClr val="4DCC3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t>Education</a:t>
          </a:r>
          <a:endParaRPr lang="en-US" sz="2800" b="1" kern="1200" dirty="0"/>
        </a:p>
      </dsp:txBody>
      <dsp:txXfrm>
        <a:off x="2857504" y="0"/>
        <a:ext cx="2819400" cy="1514475"/>
      </dsp:txXfrm>
    </dsp:sp>
    <dsp:sp modelId="{23606BD0-6146-40B5-BDAC-FD1266AD981F}">
      <dsp:nvSpPr>
        <dsp:cNvPr id="0" name=""/>
        <dsp:cNvSpPr/>
      </dsp:nvSpPr>
      <dsp:spPr>
        <a:xfrm rot="10800000">
          <a:off x="38104" y="1968817"/>
          <a:ext cx="2819400" cy="2019300"/>
        </a:xfrm>
        <a:prstGeom prst="round1Rect">
          <a:avLst/>
        </a:prstGeom>
        <a:solidFill>
          <a:srgbClr val="4DCC3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t>Workforce Planning and Metrics</a:t>
          </a:r>
          <a:endParaRPr lang="en-US" sz="2800" b="1" kern="1200" dirty="0"/>
        </a:p>
      </dsp:txBody>
      <dsp:txXfrm rot="10800000">
        <a:off x="38104" y="2473642"/>
        <a:ext cx="2819400" cy="1514475"/>
      </dsp:txXfrm>
    </dsp:sp>
    <dsp:sp modelId="{8B414683-457A-499C-BAD0-E1EFA7A602D5}">
      <dsp:nvSpPr>
        <dsp:cNvPr id="0" name=""/>
        <dsp:cNvSpPr/>
      </dsp:nvSpPr>
      <dsp:spPr>
        <a:xfrm rot="5400000">
          <a:off x="3257554" y="1581145"/>
          <a:ext cx="2019300" cy="2819400"/>
        </a:xfrm>
        <a:prstGeom prst="round1Rect">
          <a:avLst/>
        </a:prstGeom>
        <a:solidFill>
          <a:srgbClr val="4DCC3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t>Structure and Support</a:t>
          </a:r>
          <a:endParaRPr lang="en-US" sz="2800" b="1" kern="1200" dirty="0"/>
        </a:p>
      </dsp:txBody>
      <dsp:txXfrm rot="5400000">
        <a:off x="3509966" y="1833558"/>
        <a:ext cx="1514475" cy="2819400"/>
      </dsp:txXfrm>
    </dsp:sp>
    <dsp:sp modelId="{6F955184-A138-4D7E-82AC-C5BFA6DC9B00}">
      <dsp:nvSpPr>
        <dsp:cNvPr id="0" name=""/>
        <dsp:cNvSpPr/>
      </dsp:nvSpPr>
      <dsp:spPr>
        <a:xfrm>
          <a:off x="1832607" y="1438751"/>
          <a:ext cx="1973585" cy="1161097"/>
        </a:xfrm>
        <a:prstGeom prst="roundRect">
          <a:avLst/>
        </a:prstGeom>
        <a:solidFill>
          <a:srgbClr val="0073A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rPr>
            <a:t>Industry Solutions – </a:t>
          </a:r>
          <a:br>
            <a:rPr lang="en-US" sz="1600" b="1" kern="1200" dirty="0" smtClean="0">
              <a:solidFill>
                <a:schemeClr val="bg1"/>
              </a:solidFill>
            </a:rPr>
          </a:br>
          <a:r>
            <a:rPr lang="en-US" sz="1600" b="1" kern="1200" dirty="0" smtClean="0">
              <a:solidFill>
                <a:schemeClr val="bg1"/>
              </a:solidFill>
            </a:rPr>
            <a:t>Regional Implementation</a:t>
          </a:r>
          <a:endParaRPr lang="en-US" sz="1600" b="1" kern="1200" dirty="0">
            <a:solidFill>
              <a:schemeClr val="bg1"/>
            </a:solidFill>
          </a:endParaRPr>
        </a:p>
      </dsp:txBody>
      <dsp:txXfrm>
        <a:off x="1832607" y="1438751"/>
        <a:ext cx="1973585" cy="116109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0801B86-99C3-42B8-955E-C8CD74CF6C12}">
      <dsp:nvSpPr>
        <dsp:cNvPr id="0" name=""/>
        <dsp:cNvSpPr/>
      </dsp:nvSpPr>
      <dsp:spPr>
        <a:xfrm>
          <a:off x="2233612" y="0"/>
          <a:ext cx="638175" cy="666750"/>
        </a:xfrm>
        <a:prstGeom prst="trapezoid">
          <a:avLst>
            <a:gd name="adj" fmla="val 50000"/>
          </a:avLst>
        </a:prstGeom>
        <a:gradFill flip="none" rotWithShape="0">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lin ang="16200000" scaled="1"/>
          <a:tileRect/>
        </a:gradFill>
        <a:ln>
          <a:noFill/>
        </a:ln>
        <a:effectLst/>
        <a:scene3d>
          <a:camera prst="orthographicFront">
            <a:rot lat="0" lon="0" rev="0"/>
          </a:camera>
          <a:lightRig rig="contrasting" dir="t">
            <a:rot lat="0" lon="0" rev="7800000"/>
          </a:lightRig>
        </a:scene3d>
        <a:sp3d>
          <a:bevelT w="139700" h="1397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smtClean="0">
              <a:effectLst>
                <a:outerShdw blurRad="38100" dist="38100" dir="2700000" algn="tl">
                  <a:srgbClr val="000000">
                    <a:alpha val="43137"/>
                  </a:srgbClr>
                </a:outerShdw>
              </a:effectLst>
            </a:rPr>
            <a:t>8</a:t>
          </a:r>
          <a:endParaRPr lang="en-US" sz="2000" kern="1200" dirty="0">
            <a:effectLst>
              <a:outerShdw blurRad="38100" dist="38100" dir="2700000" algn="tl">
                <a:srgbClr val="000000">
                  <a:alpha val="43137"/>
                </a:srgbClr>
              </a:outerShdw>
            </a:effectLst>
          </a:endParaRPr>
        </a:p>
      </dsp:txBody>
      <dsp:txXfrm>
        <a:off x="2233612" y="0"/>
        <a:ext cx="638175" cy="666750"/>
      </dsp:txXfrm>
    </dsp:sp>
    <dsp:sp modelId="{268CD44C-5F73-4707-B98F-DF6B773F4CEF}">
      <dsp:nvSpPr>
        <dsp:cNvPr id="0" name=""/>
        <dsp:cNvSpPr/>
      </dsp:nvSpPr>
      <dsp:spPr>
        <a:xfrm>
          <a:off x="1914525" y="666750"/>
          <a:ext cx="1276350" cy="666750"/>
        </a:xfrm>
        <a:prstGeom prst="trapezoid">
          <a:avLst>
            <a:gd name="adj" fmla="val 47857"/>
          </a:avLst>
        </a:prstGeom>
        <a:gradFill flip="none" rotWithShape="0">
          <a:gsLst>
            <a:gs pos="0">
              <a:schemeClr val="accent5">
                <a:hueOff val="-1419125"/>
                <a:satOff val="5687"/>
                <a:lumOff val="1233"/>
                <a:shade val="30000"/>
                <a:satMod val="115000"/>
              </a:schemeClr>
            </a:gs>
            <a:gs pos="50000">
              <a:schemeClr val="accent5">
                <a:hueOff val="-1419125"/>
                <a:satOff val="5687"/>
                <a:lumOff val="1233"/>
                <a:shade val="67500"/>
                <a:satMod val="115000"/>
              </a:schemeClr>
            </a:gs>
            <a:gs pos="100000">
              <a:schemeClr val="accent5">
                <a:hueOff val="-1419125"/>
                <a:satOff val="5687"/>
                <a:lumOff val="1233"/>
                <a:shade val="100000"/>
                <a:satMod val="115000"/>
              </a:schemeClr>
            </a:gs>
          </a:gsLst>
          <a:lin ang="16200000" scaled="1"/>
          <a:tileRect/>
        </a:gra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effectLst>
                <a:outerShdw blurRad="38100" dist="38100" dir="2700000" algn="tl">
                  <a:srgbClr val="000000">
                    <a:alpha val="43137"/>
                  </a:srgbClr>
                </a:outerShdw>
              </a:effectLst>
            </a:rPr>
            <a:t>7</a:t>
          </a:r>
          <a:endParaRPr lang="en-US" sz="2000" kern="1200" dirty="0">
            <a:effectLst>
              <a:outerShdw blurRad="38100" dist="38100" dir="2700000" algn="tl">
                <a:srgbClr val="000000">
                  <a:alpha val="43137"/>
                </a:srgbClr>
              </a:outerShdw>
            </a:effectLst>
          </a:endParaRPr>
        </a:p>
      </dsp:txBody>
      <dsp:txXfrm>
        <a:off x="2137886" y="666750"/>
        <a:ext cx="829627" cy="666750"/>
      </dsp:txXfrm>
    </dsp:sp>
    <dsp:sp modelId="{D270A818-11AB-4FDB-8743-1DF6CFB17CA3}">
      <dsp:nvSpPr>
        <dsp:cNvPr id="0" name=""/>
        <dsp:cNvSpPr/>
      </dsp:nvSpPr>
      <dsp:spPr>
        <a:xfrm>
          <a:off x="1595437" y="1333500"/>
          <a:ext cx="1914525" cy="666750"/>
        </a:xfrm>
        <a:prstGeom prst="trapezoid">
          <a:avLst>
            <a:gd name="adj" fmla="val 47857"/>
          </a:avLst>
        </a:prstGeom>
        <a:gradFill flip="none" rotWithShape="0">
          <a:gsLst>
            <a:gs pos="0">
              <a:schemeClr val="accent5">
                <a:hueOff val="-2838251"/>
                <a:satOff val="11375"/>
                <a:lumOff val="2465"/>
                <a:shade val="30000"/>
                <a:satMod val="115000"/>
              </a:schemeClr>
            </a:gs>
            <a:gs pos="50000">
              <a:schemeClr val="accent5">
                <a:hueOff val="-2838251"/>
                <a:satOff val="11375"/>
                <a:lumOff val="2465"/>
                <a:shade val="67500"/>
                <a:satMod val="115000"/>
              </a:schemeClr>
            </a:gs>
            <a:gs pos="100000">
              <a:schemeClr val="accent5">
                <a:hueOff val="-2838251"/>
                <a:satOff val="11375"/>
                <a:lumOff val="2465"/>
                <a:shade val="100000"/>
                <a:satMod val="115000"/>
              </a:schemeClr>
            </a:gs>
          </a:gsLst>
          <a:lin ang="16200000" scaled="1"/>
          <a:tileRect/>
        </a:gra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effectLst>
                <a:outerShdw blurRad="38100" dist="38100" dir="2700000" algn="tl">
                  <a:srgbClr val="000000">
                    <a:alpha val="43137"/>
                  </a:srgbClr>
                </a:outerShdw>
              </a:effectLst>
            </a:rPr>
            <a:t>6</a:t>
          </a:r>
          <a:endParaRPr lang="en-US" sz="2000" kern="1200" dirty="0">
            <a:effectLst>
              <a:outerShdw blurRad="38100" dist="38100" dir="2700000" algn="tl">
                <a:srgbClr val="000000">
                  <a:alpha val="43137"/>
                </a:srgbClr>
              </a:outerShdw>
            </a:effectLst>
          </a:endParaRPr>
        </a:p>
      </dsp:txBody>
      <dsp:txXfrm>
        <a:off x="1930479" y="1333500"/>
        <a:ext cx="1244441" cy="666750"/>
      </dsp:txXfrm>
    </dsp:sp>
    <dsp:sp modelId="{94686416-2C83-4A3B-A5F1-97C804E571E3}">
      <dsp:nvSpPr>
        <dsp:cNvPr id="0" name=""/>
        <dsp:cNvSpPr/>
      </dsp:nvSpPr>
      <dsp:spPr>
        <a:xfrm>
          <a:off x="1276350" y="2000249"/>
          <a:ext cx="2552700" cy="666750"/>
        </a:xfrm>
        <a:prstGeom prst="trapezoid">
          <a:avLst>
            <a:gd name="adj" fmla="val 47857"/>
          </a:avLst>
        </a:prstGeom>
        <a:gradFill flip="none" rotWithShape="0">
          <a:gsLst>
            <a:gs pos="0">
              <a:srgbClr val="60CD46">
                <a:shade val="30000"/>
                <a:satMod val="115000"/>
              </a:srgbClr>
            </a:gs>
            <a:gs pos="50000">
              <a:srgbClr val="60CD46">
                <a:shade val="67500"/>
                <a:satMod val="115000"/>
              </a:srgbClr>
            </a:gs>
            <a:gs pos="100000">
              <a:srgbClr val="60CD46">
                <a:shade val="100000"/>
                <a:satMod val="115000"/>
              </a:srgbClr>
            </a:gs>
          </a:gsLst>
          <a:lin ang="16200000" scaled="1"/>
          <a:tileRect/>
        </a:gra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effectLst>
                <a:outerShdw blurRad="38100" dist="38100" dir="2700000" algn="tl">
                  <a:srgbClr val="000000">
                    <a:alpha val="43137"/>
                  </a:srgbClr>
                </a:outerShdw>
              </a:effectLst>
            </a:rPr>
            <a:t>5</a:t>
          </a:r>
          <a:endParaRPr lang="en-US" sz="2000" kern="1200" dirty="0">
            <a:effectLst>
              <a:outerShdw blurRad="38100" dist="38100" dir="2700000" algn="tl">
                <a:srgbClr val="000000">
                  <a:alpha val="43137"/>
                </a:srgbClr>
              </a:outerShdw>
            </a:effectLst>
          </a:endParaRPr>
        </a:p>
      </dsp:txBody>
      <dsp:txXfrm>
        <a:off x="1723072" y="2000249"/>
        <a:ext cx="1659255" cy="666750"/>
      </dsp:txXfrm>
    </dsp:sp>
    <dsp:sp modelId="{5198B56D-02E6-4EA4-AC19-E85E3CDF7B8A}">
      <dsp:nvSpPr>
        <dsp:cNvPr id="0" name=""/>
        <dsp:cNvSpPr/>
      </dsp:nvSpPr>
      <dsp:spPr>
        <a:xfrm>
          <a:off x="957262" y="2666999"/>
          <a:ext cx="3190874" cy="666750"/>
        </a:xfrm>
        <a:prstGeom prst="trapezoid">
          <a:avLst>
            <a:gd name="adj" fmla="val 47857"/>
          </a:avLst>
        </a:prstGeom>
        <a:gradFill flip="none" rotWithShape="0">
          <a:gsLst>
            <a:gs pos="0">
              <a:srgbClr val="AEE92B">
                <a:shade val="30000"/>
                <a:satMod val="115000"/>
              </a:srgbClr>
            </a:gs>
            <a:gs pos="50000">
              <a:srgbClr val="AEE92B">
                <a:shade val="67500"/>
                <a:satMod val="115000"/>
              </a:srgbClr>
            </a:gs>
            <a:gs pos="100000">
              <a:srgbClr val="AEE92B">
                <a:shade val="100000"/>
                <a:satMod val="115000"/>
              </a:srgbClr>
            </a:gs>
          </a:gsLst>
          <a:lin ang="16200000" scaled="1"/>
          <a:tileRect/>
        </a:gra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effectLst>
                <a:outerShdw blurRad="38100" dist="38100" dir="2700000" algn="tl">
                  <a:srgbClr val="000000">
                    <a:alpha val="43137"/>
                  </a:srgbClr>
                </a:outerShdw>
              </a:effectLst>
            </a:rPr>
            <a:t>4</a:t>
          </a:r>
          <a:endParaRPr lang="en-US" sz="2000" kern="1200" dirty="0">
            <a:effectLst>
              <a:outerShdw blurRad="38100" dist="38100" dir="2700000" algn="tl">
                <a:srgbClr val="000000">
                  <a:alpha val="43137"/>
                </a:srgbClr>
              </a:outerShdw>
            </a:effectLst>
          </a:endParaRPr>
        </a:p>
      </dsp:txBody>
      <dsp:txXfrm>
        <a:off x="1515665" y="2666999"/>
        <a:ext cx="2074068" cy="666750"/>
      </dsp:txXfrm>
    </dsp:sp>
    <dsp:sp modelId="{571B9651-FC7B-46BD-A5C1-900AEEDEC3BE}">
      <dsp:nvSpPr>
        <dsp:cNvPr id="0" name=""/>
        <dsp:cNvSpPr/>
      </dsp:nvSpPr>
      <dsp:spPr>
        <a:xfrm>
          <a:off x="638175" y="3333749"/>
          <a:ext cx="3829050" cy="666750"/>
        </a:xfrm>
        <a:prstGeom prst="trapezoid">
          <a:avLst>
            <a:gd name="adj" fmla="val 47857"/>
          </a:avLst>
        </a:prstGeom>
        <a:gradFill flip="none" rotWithShape="0">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effectLst>
                <a:outerShdw blurRad="38100" dist="38100" dir="2700000" algn="tl">
                  <a:srgbClr val="000000">
                    <a:alpha val="43137"/>
                  </a:srgbClr>
                </a:outerShdw>
              </a:effectLst>
            </a:rPr>
            <a:t>3</a:t>
          </a:r>
          <a:endParaRPr lang="en-US" sz="2000" kern="1200" dirty="0">
            <a:effectLst>
              <a:outerShdw blurRad="38100" dist="38100" dir="2700000" algn="tl">
                <a:srgbClr val="000000">
                  <a:alpha val="43137"/>
                </a:srgbClr>
              </a:outerShdw>
            </a:effectLst>
          </a:endParaRPr>
        </a:p>
      </dsp:txBody>
      <dsp:txXfrm>
        <a:off x="1308258" y="3333749"/>
        <a:ext cx="2488882" cy="666750"/>
      </dsp:txXfrm>
    </dsp:sp>
    <dsp:sp modelId="{48E57D99-58D9-4770-9423-360C05E60211}">
      <dsp:nvSpPr>
        <dsp:cNvPr id="0" name=""/>
        <dsp:cNvSpPr/>
      </dsp:nvSpPr>
      <dsp:spPr>
        <a:xfrm>
          <a:off x="319087" y="4000499"/>
          <a:ext cx="4467224" cy="666750"/>
        </a:xfrm>
        <a:prstGeom prst="trapezoid">
          <a:avLst>
            <a:gd name="adj" fmla="val 47857"/>
          </a:avLst>
        </a:prstGeom>
        <a:gradFill flip="none" rotWithShape="0">
          <a:gsLst>
            <a:gs pos="0">
              <a:srgbClr val="FCAD10">
                <a:shade val="30000"/>
                <a:satMod val="115000"/>
              </a:srgbClr>
            </a:gs>
            <a:gs pos="50000">
              <a:srgbClr val="FCAD10">
                <a:shade val="67500"/>
                <a:satMod val="115000"/>
              </a:srgbClr>
            </a:gs>
            <a:gs pos="100000">
              <a:srgbClr val="FCAD10">
                <a:shade val="100000"/>
                <a:satMod val="115000"/>
              </a:srgbClr>
            </a:gs>
          </a:gsLst>
          <a:lin ang="16200000" scaled="1"/>
          <a:tileRect/>
        </a:gra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effectLst>
                <a:outerShdw blurRad="38100" dist="38100" dir="2700000" algn="tl">
                  <a:srgbClr val="000000">
                    <a:alpha val="43137"/>
                  </a:srgbClr>
                </a:outerShdw>
              </a:effectLst>
            </a:rPr>
            <a:t>2</a:t>
          </a:r>
          <a:endParaRPr lang="en-US" sz="2000" kern="1200" dirty="0">
            <a:effectLst>
              <a:outerShdw blurRad="38100" dist="38100" dir="2700000" algn="tl">
                <a:srgbClr val="000000">
                  <a:alpha val="43137"/>
                </a:srgbClr>
              </a:outerShdw>
            </a:effectLst>
          </a:endParaRPr>
        </a:p>
      </dsp:txBody>
      <dsp:txXfrm>
        <a:off x="1100851" y="4000499"/>
        <a:ext cx="2903696" cy="666750"/>
      </dsp:txXfrm>
    </dsp:sp>
    <dsp:sp modelId="{CADC3DC9-F920-419A-912D-10BBCCC1EBFF}">
      <dsp:nvSpPr>
        <dsp:cNvPr id="0" name=""/>
        <dsp:cNvSpPr/>
      </dsp:nvSpPr>
      <dsp:spPr>
        <a:xfrm>
          <a:off x="0" y="4667250"/>
          <a:ext cx="5105400" cy="666750"/>
        </a:xfrm>
        <a:prstGeom prst="trapezoid">
          <a:avLst>
            <a:gd name="adj" fmla="val 47857"/>
          </a:avLst>
        </a:prstGeom>
        <a:gradFill flip="none" rotWithShape="0">
          <a:gsLst>
            <a:gs pos="0">
              <a:srgbClr val="F65912">
                <a:shade val="30000"/>
                <a:satMod val="115000"/>
              </a:srgbClr>
            </a:gs>
            <a:gs pos="50000">
              <a:srgbClr val="F65912">
                <a:shade val="67500"/>
                <a:satMod val="115000"/>
              </a:srgbClr>
            </a:gs>
            <a:gs pos="100000">
              <a:srgbClr val="F65912">
                <a:shade val="100000"/>
                <a:satMod val="115000"/>
              </a:srgbClr>
            </a:gs>
          </a:gsLst>
          <a:lin ang="16200000" scaled="1"/>
          <a:tileRect/>
        </a:gra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effectLst>
                <a:outerShdw blurRad="38100" dist="38100" dir="2700000" algn="tl">
                  <a:srgbClr val="000000">
                    <a:alpha val="43137"/>
                  </a:srgbClr>
                </a:outerShdw>
              </a:effectLst>
            </a:rPr>
            <a:t>1</a:t>
          </a:r>
          <a:endParaRPr lang="en-US" sz="2000" kern="1200" dirty="0">
            <a:effectLst>
              <a:outerShdw blurRad="38100" dist="38100" dir="2700000" algn="tl">
                <a:srgbClr val="000000">
                  <a:alpha val="43137"/>
                </a:srgbClr>
              </a:outerShdw>
            </a:effectLst>
          </a:endParaRPr>
        </a:p>
      </dsp:txBody>
      <dsp:txXfrm>
        <a:off x="893444" y="4667250"/>
        <a:ext cx="3318510" cy="666750"/>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125" cy="463550"/>
          </a:xfrm>
          <a:prstGeom prst="rect">
            <a:avLst/>
          </a:prstGeom>
        </p:spPr>
        <p:txBody>
          <a:bodyPr vert="horz" lIns="92958" tIns="46479" rIns="92958" bIns="46479" rtlCol="0"/>
          <a:lstStyle>
            <a:lvl1pPr algn="l">
              <a:defRPr sz="1200">
                <a:latin typeface="Arial" charset="0"/>
              </a:defRPr>
            </a:lvl1pPr>
          </a:lstStyle>
          <a:p>
            <a:pPr>
              <a:defRPr/>
            </a:pPr>
            <a:endParaRPr lang="en-US"/>
          </a:p>
        </p:txBody>
      </p:sp>
      <p:sp>
        <p:nvSpPr>
          <p:cNvPr id="3" name="Date Placeholder 2"/>
          <p:cNvSpPr>
            <a:spLocks noGrp="1"/>
          </p:cNvSpPr>
          <p:nvPr>
            <p:ph type="dt" sz="quarter" idx="1"/>
          </p:nvPr>
        </p:nvSpPr>
        <p:spPr>
          <a:xfrm>
            <a:off x="3963988" y="0"/>
            <a:ext cx="3032125" cy="463550"/>
          </a:xfrm>
          <a:prstGeom prst="rect">
            <a:avLst/>
          </a:prstGeom>
        </p:spPr>
        <p:txBody>
          <a:bodyPr vert="horz" lIns="92958" tIns="46479" rIns="92958" bIns="46479" rtlCol="0"/>
          <a:lstStyle>
            <a:lvl1pPr algn="r">
              <a:defRPr sz="1200">
                <a:latin typeface="Arial" charset="0"/>
              </a:defRPr>
            </a:lvl1pPr>
          </a:lstStyle>
          <a:p>
            <a:pPr>
              <a:defRPr/>
            </a:pPr>
            <a:fld id="{233CBE96-28A5-4240-869F-8DA5A4E4D13E}" type="datetimeFigureOut">
              <a:rPr lang="en-US"/>
              <a:pPr>
                <a:defRPr/>
              </a:pPr>
              <a:t>10/31/2011</a:t>
            </a:fld>
            <a:endParaRPr lang="en-US"/>
          </a:p>
        </p:txBody>
      </p:sp>
      <p:sp>
        <p:nvSpPr>
          <p:cNvPr id="4" name="Footer Placeholder 3"/>
          <p:cNvSpPr>
            <a:spLocks noGrp="1"/>
          </p:cNvSpPr>
          <p:nvPr>
            <p:ph type="ftr" sz="quarter" idx="2"/>
          </p:nvPr>
        </p:nvSpPr>
        <p:spPr>
          <a:xfrm>
            <a:off x="0" y="8805863"/>
            <a:ext cx="3032125" cy="463550"/>
          </a:xfrm>
          <a:prstGeom prst="rect">
            <a:avLst/>
          </a:prstGeom>
        </p:spPr>
        <p:txBody>
          <a:bodyPr vert="horz" lIns="92958" tIns="46479" rIns="92958" bIns="46479" rtlCol="0" anchor="b"/>
          <a:lstStyle>
            <a:lvl1pPr algn="l">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3963988" y="8805863"/>
            <a:ext cx="3032125" cy="463550"/>
          </a:xfrm>
          <a:prstGeom prst="rect">
            <a:avLst/>
          </a:prstGeom>
        </p:spPr>
        <p:txBody>
          <a:bodyPr vert="horz" lIns="92958" tIns="46479" rIns="92958" bIns="46479" rtlCol="0" anchor="b"/>
          <a:lstStyle>
            <a:lvl1pPr algn="r">
              <a:defRPr sz="1200">
                <a:latin typeface="Arial" charset="0"/>
              </a:defRPr>
            </a:lvl1pPr>
          </a:lstStyle>
          <a:p>
            <a:pPr>
              <a:defRPr/>
            </a:pPr>
            <a:fld id="{8F681BE6-A8D4-41C3-9050-66491E46A4D9}"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125" cy="463550"/>
          </a:xfrm>
          <a:prstGeom prst="rect">
            <a:avLst/>
          </a:prstGeom>
        </p:spPr>
        <p:txBody>
          <a:bodyPr vert="horz" lIns="92958" tIns="46479" rIns="92958" bIns="46479"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963988" y="0"/>
            <a:ext cx="3032125" cy="463550"/>
          </a:xfrm>
          <a:prstGeom prst="rect">
            <a:avLst/>
          </a:prstGeom>
        </p:spPr>
        <p:txBody>
          <a:bodyPr vert="horz" lIns="92958" tIns="46479" rIns="92958" bIns="46479" rtlCol="0"/>
          <a:lstStyle>
            <a:lvl1pPr algn="r">
              <a:defRPr sz="1200">
                <a:latin typeface="Arial" charset="0"/>
              </a:defRPr>
            </a:lvl1pPr>
          </a:lstStyle>
          <a:p>
            <a:pPr>
              <a:defRPr/>
            </a:pPr>
            <a:fld id="{B2F6FA1E-CF2D-4088-AD2C-FB64F5FF1D8D}" type="datetimeFigureOut">
              <a:rPr lang="en-US"/>
              <a:pPr>
                <a:defRPr/>
              </a:pPr>
              <a:t>10/31/2011</a:t>
            </a:fld>
            <a:endParaRPr lang="en-US"/>
          </a:p>
        </p:txBody>
      </p:sp>
      <p:sp>
        <p:nvSpPr>
          <p:cNvPr id="4" name="Slide Image Placeholder 3"/>
          <p:cNvSpPr>
            <a:spLocks noGrp="1" noRot="1" noChangeAspect="1"/>
          </p:cNvSpPr>
          <p:nvPr>
            <p:ph type="sldImg" idx="2"/>
          </p:nvPr>
        </p:nvSpPr>
        <p:spPr>
          <a:xfrm>
            <a:off x="1181100" y="695325"/>
            <a:ext cx="4635500" cy="3476625"/>
          </a:xfrm>
          <a:prstGeom prst="rect">
            <a:avLst/>
          </a:prstGeom>
          <a:noFill/>
          <a:ln w="12700">
            <a:solidFill>
              <a:prstClr val="black"/>
            </a:solidFill>
          </a:ln>
        </p:spPr>
        <p:txBody>
          <a:bodyPr vert="horz" lIns="92958" tIns="46479" rIns="92958" bIns="46479" rtlCol="0" anchor="ctr"/>
          <a:lstStyle/>
          <a:p>
            <a:pPr lvl="0"/>
            <a:endParaRPr lang="en-US" noProof="0" smtClean="0"/>
          </a:p>
        </p:txBody>
      </p:sp>
      <p:sp>
        <p:nvSpPr>
          <p:cNvPr id="5" name="Notes Placeholder 4"/>
          <p:cNvSpPr>
            <a:spLocks noGrp="1"/>
          </p:cNvSpPr>
          <p:nvPr>
            <p:ph type="body" sz="quarter" idx="3"/>
          </p:nvPr>
        </p:nvSpPr>
        <p:spPr>
          <a:xfrm>
            <a:off x="700088" y="4403725"/>
            <a:ext cx="5597525" cy="4171950"/>
          </a:xfrm>
          <a:prstGeom prst="rect">
            <a:avLst/>
          </a:prstGeom>
        </p:spPr>
        <p:txBody>
          <a:bodyPr vert="horz" lIns="92958" tIns="46479" rIns="92958" bIns="4647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05863"/>
            <a:ext cx="3032125" cy="463550"/>
          </a:xfrm>
          <a:prstGeom prst="rect">
            <a:avLst/>
          </a:prstGeom>
        </p:spPr>
        <p:txBody>
          <a:bodyPr vert="horz" lIns="92958" tIns="46479" rIns="92958" bIns="46479"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963988" y="8805863"/>
            <a:ext cx="3032125" cy="463550"/>
          </a:xfrm>
          <a:prstGeom prst="rect">
            <a:avLst/>
          </a:prstGeom>
        </p:spPr>
        <p:txBody>
          <a:bodyPr vert="horz" lIns="92958" tIns="46479" rIns="92958" bIns="46479" rtlCol="0" anchor="b"/>
          <a:lstStyle>
            <a:lvl1pPr algn="r">
              <a:defRPr sz="1200">
                <a:latin typeface="Arial" charset="0"/>
              </a:defRPr>
            </a:lvl1pPr>
          </a:lstStyle>
          <a:p>
            <a:pPr>
              <a:defRPr/>
            </a:pPr>
            <a:fld id="{4069F3ED-2335-4F1A-9146-3429A1AE04C9}"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5325"/>
            <a:ext cx="4635500" cy="34766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069F3ED-2335-4F1A-9146-3429A1AE04C9}"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5325"/>
            <a:ext cx="4635500" cy="347662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69F3ED-2335-4F1A-9146-3429A1AE04C9}" type="slidenum">
              <a:rPr lang="en-US" smtClean="0"/>
              <a:pPr>
                <a:defRPr/>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Center for Energy Workforce Development is a non-profit consortium of electric, natural gas, and nuclear utilities and their associations – Edison Electric Institute, American Gas Association, Nuclear Energy Institute, and National Rural Electric Cooperative Association. </a:t>
            </a:r>
          </a:p>
          <a:p>
            <a:endParaRPr lang="en-US" dirty="0" smtClean="0"/>
          </a:p>
          <a:p>
            <a:r>
              <a:rPr lang="en-US" dirty="0" smtClean="0"/>
              <a:t>CEWD was formed to help utilities work together to develop solutions to the coming workforce shortage in the utility industry.     They provide industry solutions with regional implementation.  </a:t>
            </a:r>
          </a:p>
          <a:p>
            <a:r>
              <a:rPr lang="en-US" dirty="0" smtClean="0"/>
              <a:t>Their areas of focus is career awareness, education, workforce planning and metrics and structure and support. </a:t>
            </a:r>
            <a:endParaRPr lang="en-US" dirty="0"/>
          </a:p>
        </p:txBody>
      </p:sp>
      <p:sp>
        <p:nvSpPr>
          <p:cNvPr id="4" name="Slide Number Placeholder 3"/>
          <p:cNvSpPr>
            <a:spLocks noGrp="1"/>
          </p:cNvSpPr>
          <p:nvPr>
            <p:ph type="sldNum" sz="quarter" idx="10"/>
          </p:nvPr>
        </p:nvSpPr>
        <p:spPr/>
        <p:txBody>
          <a:bodyPr/>
          <a:lstStyle/>
          <a:p>
            <a:pPr>
              <a:defRPr/>
            </a:pPr>
            <a:fld id="{4069F3ED-2335-4F1A-9146-3429A1AE04C9}"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p:spPr>
      </p:sp>
      <p:sp>
        <p:nvSpPr>
          <p:cNvPr id="4099" name="Notes Placeholder 2"/>
          <p:cNvSpPr>
            <a:spLocks noGrp="1"/>
          </p:cNvSpPr>
          <p:nvPr>
            <p:ph type="body" idx="1"/>
          </p:nvPr>
        </p:nvSpPr>
        <p:spPr bwMode="auto">
          <a:noFill/>
        </p:spPr>
        <p:txBody>
          <a:bodyPr wrap="square" numCol="1" anchor="t" anchorCtr="0" compatLnSpc="1">
            <a:prstTxWarp prst="textNoShape">
              <a:avLst/>
            </a:prstTxWarp>
          </a:bodyPr>
          <a:lstStyle/>
          <a:p>
            <a:pPr lvl="1"/>
            <a:r>
              <a:rPr lang="en-US" dirty="0" smtClean="0"/>
              <a:t>Working with the Depart of Labor, and industry, CEWD developed the Energy Competency Model.  The competency model was validated by  the energy industry.   CEWD has built credentials around this  model. </a:t>
            </a:r>
          </a:p>
          <a:p>
            <a:pPr lvl="1"/>
            <a:r>
              <a:rPr lang="en-US" dirty="0" smtClean="0"/>
              <a:t>The competency model defines the basic competencies required by the industry.  It defines the Industry fundamentals, industry technical competencies, as well as job specific competencies.</a:t>
            </a:r>
          </a:p>
          <a:p>
            <a:pPr lvl="1"/>
            <a:endParaRPr lang="en-US" dirty="0" smtClean="0"/>
          </a:p>
          <a:p>
            <a:pPr lvl="1"/>
            <a:r>
              <a:rPr lang="en-US" dirty="0" smtClean="0"/>
              <a:t>Tier 1 -3 outline the foundational competencies required in the areas of personal effectiveness , academic requirements and workplace requirements. </a:t>
            </a:r>
          </a:p>
          <a:p>
            <a:pPr lvl="1"/>
            <a:endParaRPr lang="en-US" dirty="0" smtClean="0"/>
          </a:p>
          <a:p>
            <a:pPr lvl="1"/>
            <a:r>
              <a:rPr lang="en-US" dirty="0" smtClean="0"/>
              <a:t>Tiers 4 and 5 outline the industry wide and industry specific technical competencies, such as : </a:t>
            </a:r>
          </a:p>
          <a:p>
            <a:pPr lvl="1"/>
            <a:endParaRPr lang="en-US" dirty="0" smtClean="0"/>
          </a:p>
          <a:p>
            <a:pPr lvl="1"/>
            <a:r>
              <a:rPr lang="en-US" dirty="0" smtClean="0"/>
              <a:t>Tiers 6 through 8 define the occupation specific knowledge areas and technical requirements.</a:t>
            </a:r>
          </a:p>
          <a:p>
            <a:endParaRPr lang="en-US" dirty="0" smtClean="0"/>
          </a:p>
        </p:txBody>
      </p:sp>
      <p:sp>
        <p:nvSpPr>
          <p:cNvPr id="4" name="Slide Number Placeholder 3"/>
          <p:cNvSpPr>
            <a:spLocks noGrp="1"/>
          </p:cNvSpPr>
          <p:nvPr>
            <p:ph type="sldNum" sz="quarter" idx="5"/>
          </p:nvPr>
        </p:nvSpPr>
        <p:spPr/>
        <p:txBody>
          <a:bodyPr/>
          <a:lstStyle/>
          <a:p>
            <a:pPr>
              <a:defRPr/>
            </a:pPr>
            <a:fld id="{56B190BD-3EEE-4B3C-8223-4C157FBD1D08}"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1181100" y="695325"/>
            <a:ext cx="4635500" cy="3476625"/>
          </a:xfrm>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While there are occupation-specific credentials in the energy industry, there is no credential that ensures potential workers gain an understanding of the industry as a whole to make occupation-specific training more meaningful and to understand how one’s company  (once hired) fits into the big picture. In many instances, utilities end up having to provide this training after employees are hired.</a:t>
            </a:r>
          </a:p>
          <a:p>
            <a:endParaRPr lang="en-US" dirty="0" smtClean="0"/>
          </a:p>
          <a:p>
            <a:r>
              <a:rPr lang="en-US" dirty="0" smtClean="0"/>
              <a:t>This philosophy of learning the basics before occupational training aligns with the energy industry competency model. </a:t>
            </a:r>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AF6E9E5-1F19-41EA-B743-E18A48F9F528}" type="slidenum">
              <a:rPr lang="en-US" smtClean="0">
                <a:latin typeface="Arial" pitchFamily="34" charset="0"/>
              </a:rPr>
              <a:pPr/>
              <a:t>4</a:t>
            </a:fld>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Energy Industry Fundamentals provides a broad understanding of the electric and natural gas utility industry. </a:t>
            </a:r>
          </a:p>
          <a:p>
            <a:r>
              <a:rPr lang="en-US" dirty="0" smtClean="0"/>
              <a:t>We worked closely with our education council, which consists of our member companies as well as educators to develop the learning objectives for this program.</a:t>
            </a:r>
          </a:p>
          <a:p>
            <a:endParaRPr lang="en-US" dirty="0" smtClean="0"/>
          </a:p>
          <a:p>
            <a:r>
              <a:rPr lang="en-US" dirty="0" smtClean="0"/>
              <a:t>We also worked with industry to review the content.  We piloted the program in North Carolina with two separate colleges.  The instructors were former utility employees, and based on their  input and feedback, we further revised the program to meet the needs of industry.  </a:t>
            </a:r>
          </a:p>
          <a:p>
            <a:endParaRPr lang="en-US" dirty="0" smtClean="0"/>
          </a:p>
          <a:p>
            <a:r>
              <a:rPr lang="en-US" dirty="0" smtClean="0"/>
              <a:t>Five of the modules are instructor led, and the last two modules, specifically on energy career and entry requirements as well as energy hot topics are on line modules , where an instructor is not required.  This will allow us to update the material as needed, and ensure that material is relevant and timely. </a:t>
            </a:r>
          </a:p>
          <a:p>
            <a:endParaRPr lang="en-US" dirty="0"/>
          </a:p>
        </p:txBody>
      </p:sp>
      <p:sp>
        <p:nvSpPr>
          <p:cNvPr id="4" name="Slide Number Placeholder 3"/>
          <p:cNvSpPr>
            <a:spLocks noGrp="1"/>
          </p:cNvSpPr>
          <p:nvPr>
            <p:ph type="sldNum" sz="quarter" idx="10"/>
          </p:nvPr>
        </p:nvSpPr>
        <p:spPr/>
        <p:txBody>
          <a:bodyPr/>
          <a:lstStyle/>
          <a:p>
            <a:pPr>
              <a:defRPr/>
            </a:pPr>
            <a:fld id="{4069F3ED-2335-4F1A-9146-3429A1AE04C9}"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program, if taught, in its entirety is considered an energy industry certificate.  </a:t>
            </a:r>
          </a:p>
          <a:p>
            <a:r>
              <a:rPr lang="en-US" dirty="0" smtClean="0"/>
              <a:t>This is the first credential that ensures that potential workers have an understanding of the industry as a whole, and how all the pieces fit together. </a:t>
            </a:r>
          </a:p>
          <a:p>
            <a:r>
              <a:rPr lang="en-US" dirty="0" smtClean="0"/>
              <a:t>When employees understand this, it makes occupation specific training much more meaningful.   Students are able to see how their job fits into the whole picture. </a:t>
            </a:r>
          </a:p>
          <a:p>
            <a:r>
              <a:rPr lang="en-US" dirty="0" smtClean="0"/>
              <a:t>We know that many utilities end up having to provide this training after employees are hired.  </a:t>
            </a:r>
          </a:p>
          <a:p>
            <a:endParaRPr lang="en-US" dirty="0"/>
          </a:p>
        </p:txBody>
      </p:sp>
      <p:sp>
        <p:nvSpPr>
          <p:cNvPr id="4" name="Slide Number Placeholder 3"/>
          <p:cNvSpPr>
            <a:spLocks noGrp="1"/>
          </p:cNvSpPr>
          <p:nvPr>
            <p:ph type="sldNum" sz="quarter" idx="10"/>
          </p:nvPr>
        </p:nvSpPr>
        <p:spPr/>
        <p:txBody>
          <a:bodyPr/>
          <a:lstStyle/>
          <a:p>
            <a:pPr>
              <a:defRPr/>
            </a:pPr>
            <a:fld id="{4069F3ED-2335-4F1A-9146-3429A1AE04C9}"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Students will benefit  because they are learning the right material -  material that is relevant, since it was developed by industry for industry.   It will also be timely.   </a:t>
            </a:r>
          </a:p>
          <a:p>
            <a:endParaRPr lang="en-US" dirty="0" smtClean="0"/>
          </a:p>
          <a:p>
            <a:r>
              <a:rPr lang="en-US" dirty="0" smtClean="0"/>
              <a:t>Applicants who understand the industry, how it works and how their jobs fit into the big picture, will be more valuable to the utilities.  They will know how their job relates to other parts of the business .</a:t>
            </a:r>
          </a:p>
          <a:p>
            <a:r>
              <a:rPr lang="en-US" dirty="0" smtClean="0"/>
              <a:t>This program also validates that the applicant has a fundamental understanding of the energy industry. </a:t>
            </a:r>
          </a:p>
          <a:p>
            <a:endParaRPr lang="en-US" dirty="0"/>
          </a:p>
        </p:txBody>
      </p:sp>
      <p:sp>
        <p:nvSpPr>
          <p:cNvPr id="4" name="Slide Number Placeholder 3"/>
          <p:cNvSpPr>
            <a:spLocks noGrp="1"/>
          </p:cNvSpPr>
          <p:nvPr>
            <p:ph type="sldNum" sz="quarter" idx="10"/>
          </p:nvPr>
        </p:nvSpPr>
        <p:spPr/>
        <p:txBody>
          <a:bodyPr/>
          <a:lstStyle/>
          <a:p>
            <a:pPr>
              <a:defRPr/>
            </a:pPr>
            <a:fld id="{4069F3ED-2335-4F1A-9146-3429A1AE04C9}"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CEWD is seeing accreditation from ANSI – American National Standards Institute. </a:t>
            </a:r>
          </a:p>
          <a:p>
            <a:r>
              <a:rPr lang="en-US" dirty="0" smtClean="0"/>
              <a:t>– including globally-recognized cross-sector programs such as the ISO 9000 ANSI helps to en sure the integrity of the standards </a:t>
            </a:r>
          </a:p>
          <a:p>
            <a:r>
              <a:rPr lang="en-US" dirty="0" smtClean="0"/>
              <a:t>The American National Standards Institute (ANSI) has served as administrator and coordinator of the United States private sector voluntary standardization system for more than 90 years.  ANSI is actively engaged in accrediting programs that assess conformance to standards, such as ISO 9000.   They also help to en sure the integrity of the standards that have been set. </a:t>
            </a:r>
          </a:p>
          <a:p>
            <a:r>
              <a:rPr lang="en-US" dirty="0" smtClean="0"/>
              <a:t>A set of requirements have been developed for organizations offering the course that will lead to the credential.  These requirements will be monitored by CEWD and will ensure the integrity and quality of the material being taught, and the credential being earned. </a:t>
            </a:r>
          </a:p>
          <a:p>
            <a:r>
              <a:rPr lang="en-US" dirty="0" smtClean="0"/>
              <a:t>CEWD has made the curriculum available at no cost on curriculum sharing site.  Anyone can use the curriculum; however, only approved providers may offer the course that leads to the credential.  </a:t>
            </a:r>
          </a:p>
          <a:p>
            <a:endParaRPr lang="en-US" dirty="0"/>
          </a:p>
        </p:txBody>
      </p:sp>
      <p:sp>
        <p:nvSpPr>
          <p:cNvPr id="4" name="Slide Number Placeholder 3"/>
          <p:cNvSpPr>
            <a:spLocks noGrp="1"/>
          </p:cNvSpPr>
          <p:nvPr>
            <p:ph type="sldNum" sz="quarter" idx="10"/>
          </p:nvPr>
        </p:nvSpPr>
        <p:spPr/>
        <p:txBody>
          <a:bodyPr/>
          <a:lstStyle/>
          <a:p>
            <a:pPr>
              <a:defRPr/>
            </a:pPr>
            <a:fld id="{4069F3ED-2335-4F1A-9146-3429A1AE04C9}"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does it mean to have EIF as an industry recognized credential:</a:t>
            </a:r>
          </a:p>
          <a:p>
            <a:r>
              <a:rPr lang="en-US" dirty="0" smtClean="0"/>
              <a:t>It means that the utilities companies have recognized the program that adds value for both the student and the  utility companies, and  it also recognizes that the bearer of the certificate has foundational knowledge and understanding of the utility industry.</a:t>
            </a:r>
            <a:endParaRPr lang="en-US" smtClean="0"/>
          </a:p>
          <a:p>
            <a:endParaRPr lang="en-US"/>
          </a:p>
        </p:txBody>
      </p:sp>
      <p:sp>
        <p:nvSpPr>
          <p:cNvPr id="4" name="Slide Number Placeholder 3"/>
          <p:cNvSpPr>
            <a:spLocks noGrp="1"/>
          </p:cNvSpPr>
          <p:nvPr>
            <p:ph type="sldNum" sz="quarter" idx="10"/>
          </p:nvPr>
        </p:nvSpPr>
        <p:spPr/>
        <p:txBody>
          <a:bodyPr/>
          <a:lstStyle/>
          <a:p>
            <a:pPr>
              <a:defRPr/>
            </a:pPr>
            <a:fld id="{4069F3ED-2335-4F1A-9146-3429A1AE04C9}"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5" Type="http://schemas.openxmlformats.org/officeDocument/2006/relationships/image" Target="../media/image7.jpeg"/><Relationship Id="rId4" Type="http://schemas.openxmlformats.org/officeDocument/2006/relationships/hyperlink" Target="mailto:ann@cewd.org" TargetMode="Externa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6" descr="photo-group.jpg"/>
          <p:cNvPicPr>
            <a:picLocks noChangeAspect="1"/>
          </p:cNvPicPr>
          <p:nvPr userDrawn="1"/>
        </p:nvPicPr>
        <p:blipFill>
          <a:blip r:embed="rId2" cstate="print"/>
          <a:srcRect/>
          <a:stretch>
            <a:fillRect/>
          </a:stretch>
        </p:blipFill>
        <p:spPr bwMode="auto">
          <a:xfrm>
            <a:off x="0" y="0"/>
            <a:ext cx="3505200" cy="3505200"/>
          </a:xfrm>
          <a:prstGeom prst="rect">
            <a:avLst/>
          </a:prstGeom>
          <a:noFill/>
          <a:ln w="9525">
            <a:noFill/>
            <a:miter lim="800000"/>
            <a:headEnd/>
            <a:tailEnd/>
          </a:ln>
        </p:spPr>
      </p:pic>
      <p:sp>
        <p:nvSpPr>
          <p:cNvPr id="3" name="Rectangle 2"/>
          <p:cNvSpPr/>
          <p:nvPr userDrawn="1"/>
        </p:nvSpPr>
        <p:spPr>
          <a:xfrm>
            <a:off x="0" y="3581400"/>
            <a:ext cx="9144000" cy="3505200"/>
          </a:xfrm>
          <a:prstGeom prst="rect">
            <a:avLst/>
          </a:prstGeom>
          <a:solidFill>
            <a:srgbClr val="0073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TextBox 3"/>
          <p:cNvSpPr txBox="1"/>
          <p:nvPr userDrawn="1"/>
        </p:nvSpPr>
        <p:spPr>
          <a:xfrm>
            <a:off x="0" y="3810000"/>
            <a:ext cx="9144000" cy="2862322"/>
          </a:xfrm>
          <a:prstGeom prst="rect">
            <a:avLst/>
          </a:prstGeom>
          <a:noFill/>
        </p:spPr>
        <p:txBody>
          <a:bodyPr>
            <a:spAutoFit/>
          </a:bodyPr>
          <a:lstStyle/>
          <a:p>
            <a:pPr algn="ctr">
              <a:defRPr/>
            </a:pPr>
            <a:r>
              <a:rPr lang="en-US" sz="6000" dirty="0">
                <a:solidFill>
                  <a:schemeClr val="bg1"/>
                </a:solidFill>
                <a:cs typeface="Arial" pitchFamily="34" charset="0"/>
              </a:rPr>
              <a:t>Get Into Energy </a:t>
            </a:r>
          </a:p>
          <a:p>
            <a:pPr algn="ctr">
              <a:defRPr/>
            </a:pPr>
            <a:r>
              <a:rPr lang="en-US" sz="6000" dirty="0">
                <a:solidFill>
                  <a:schemeClr val="bg1"/>
                </a:solidFill>
                <a:cs typeface="Arial" pitchFamily="34" charset="0"/>
              </a:rPr>
              <a:t>Career </a:t>
            </a:r>
            <a:r>
              <a:rPr lang="en-US" sz="6000" dirty="0" smtClean="0">
                <a:solidFill>
                  <a:schemeClr val="bg1"/>
                </a:solidFill>
                <a:cs typeface="Arial" pitchFamily="34" charset="0"/>
              </a:rPr>
              <a:t>Pathways Credentials</a:t>
            </a:r>
            <a:endParaRPr lang="en-US" sz="4000" dirty="0">
              <a:solidFill>
                <a:schemeClr val="bg1"/>
              </a:solidFill>
              <a:cs typeface="Arial" pitchFamily="34" charset="0"/>
            </a:endParaRPr>
          </a:p>
        </p:txBody>
      </p:sp>
      <p:grpSp>
        <p:nvGrpSpPr>
          <p:cNvPr id="5" name="Group 12"/>
          <p:cNvGrpSpPr>
            <a:grpSpLocks/>
          </p:cNvGrpSpPr>
          <p:nvPr userDrawn="1"/>
        </p:nvGrpSpPr>
        <p:grpSpPr bwMode="auto">
          <a:xfrm>
            <a:off x="3919538" y="385764"/>
            <a:ext cx="4691063" cy="2509837"/>
            <a:chOff x="3919537" y="386320"/>
            <a:chExt cx="4691063" cy="2509280"/>
          </a:xfrm>
        </p:grpSpPr>
        <p:pic>
          <p:nvPicPr>
            <p:cNvPr id="6" name="Picture 11" descr="CEWD_logo_4c.jpg"/>
            <p:cNvPicPr>
              <a:picLocks noChangeAspect="1"/>
            </p:cNvPicPr>
            <p:nvPr userDrawn="1"/>
          </p:nvPicPr>
          <p:blipFill>
            <a:blip r:embed="rId3" cstate="print"/>
            <a:srcRect/>
            <a:stretch>
              <a:fillRect/>
            </a:stretch>
          </p:blipFill>
          <p:spPr bwMode="auto">
            <a:xfrm>
              <a:off x="3919537" y="386320"/>
              <a:ext cx="4691063" cy="1957238"/>
            </a:xfrm>
            <a:prstGeom prst="rect">
              <a:avLst/>
            </a:prstGeom>
            <a:noFill/>
            <a:ln w="9525">
              <a:noFill/>
              <a:miter lim="800000"/>
              <a:headEnd/>
              <a:tailEnd/>
            </a:ln>
          </p:spPr>
        </p:pic>
        <p:pic>
          <p:nvPicPr>
            <p:cNvPr id="7" name="Picture 12" descr="cewd tagline.jpg"/>
            <p:cNvPicPr>
              <a:picLocks noChangeAspect="1"/>
            </p:cNvPicPr>
            <p:nvPr userDrawn="1"/>
          </p:nvPicPr>
          <p:blipFill>
            <a:blip r:embed="rId4" cstate="print"/>
            <a:srcRect/>
            <a:stretch>
              <a:fillRect/>
            </a:stretch>
          </p:blipFill>
          <p:spPr bwMode="auto">
            <a:xfrm>
              <a:off x="3952329" y="2550820"/>
              <a:ext cx="4603239" cy="344780"/>
            </a:xfrm>
            <a:prstGeom prst="rect">
              <a:avLst/>
            </a:prstGeom>
            <a:noFill/>
            <a:ln w="9525">
              <a:noFill/>
              <a:miter lim="800000"/>
              <a:headEnd/>
              <a:tailEnd/>
            </a:ln>
          </p:spPr>
        </p:pic>
      </p:grpSp>
      <p:sp>
        <p:nvSpPr>
          <p:cNvPr id="8" name="Rectangle 7"/>
          <p:cNvSpPr/>
          <p:nvPr userDrawn="1"/>
        </p:nvSpPr>
        <p:spPr>
          <a:xfrm>
            <a:off x="0" y="3429000"/>
            <a:ext cx="9144000" cy="152400"/>
          </a:xfrm>
          <a:prstGeom prst="rect">
            <a:avLst/>
          </a:prstGeom>
          <a:solidFill>
            <a:srgbClr val="50B8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9" name="Straight Connector 8"/>
          <p:cNvCxnSpPr>
            <a:stCxn id="9" idx="0"/>
          </p:cNvCxnSpPr>
          <p:nvPr userDrawn="1"/>
        </p:nvCxnSpPr>
        <p:spPr>
          <a:xfrm rot="16200000" flipH="1">
            <a:off x="38101" y="1714501"/>
            <a:ext cx="3429000" cy="3175"/>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9" idx="1"/>
          </p:cNvCxnSpPr>
          <p:nvPr userDrawn="1"/>
        </p:nvCxnSpPr>
        <p:spPr>
          <a:xfrm rot="10800000" flipH="1">
            <a:off x="0" y="1752600"/>
            <a:ext cx="3581400" cy="158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1"/>
            <a:ext cx="2133600" cy="365125"/>
          </a:xfrm>
          <a:prstGeom prst="rect">
            <a:avLst/>
          </a:prstGeom>
        </p:spPr>
        <p:txBody>
          <a:bodyPr/>
          <a:lstStyle>
            <a:lvl1pPr>
              <a:defRPr/>
            </a:lvl1pPr>
          </a:lstStyle>
          <a:p>
            <a:pPr>
              <a:defRPr/>
            </a:pPr>
            <a:fld id="{0411038C-7BEA-41DE-936D-194C65D5299C}" type="datetimeFigureOut">
              <a:rPr lang="en-US"/>
              <a:pPr>
                <a:defRPr/>
              </a:pPr>
              <a:t>10/31/2011</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30ABCFBA-5C85-48AC-A0CA-AB0A5D938678}" type="slidenum">
              <a:rPr lang="en-US"/>
              <a:pPr>
                <a:defRPr/>
              </a:pPr>
              <a:t>‹#›</a:t>
            </a:fld>
            <a:endParaRPr lang="en-US" dirty="0"/>
          </a:p>
        </p:txBody>
      </p:sp>
      <p:pic>
        <p:nvPicPr>
          <p:cNvPr id="5" name="Picture 75" descr="CWED_2c"/>
          <p:cNvPicPr>
            <a:picLocks noChangeAspect="1" noChangeArrowheads="1"/>
          </p:cNvPicPr>
          <p:nvPr userDrawn="1"/>
        </p:nvPicPr>
        <p:blipFill>
          <a:blip r:embed="rId2" cstate="print"/>
          <a:srcRect/>
          <a:stretch>
            <a:fillRect/>
          </a:stretch>
        </p:blipFill>
        <p:spPr bwMode="auto">
          <a:xfrm>
            <a:off x="7534281" y="-9521"/>
            <a:ext cx="1578663" cy="658400"/>
          </a:xfrm>
          <a:prstGeom prst="rect">
            <a:avLst/>
          </a:prstGeom>
          <a:noFill/>
          <a:ln w="9525">
            <a:noFill/>
            <a:miter lim="800000"/>
            <a:headEnd/>
            <a:tailEnd/>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862AB56-0FFE-4EB8-80F4-6882FC95E6D2}" type="datetimeFigureOut">
              <a:rPr lang="en-US"/>
              <a:pPr>
                <a:defRPr/>
              </a:pPr>
              <a:t>10/31/2011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D210D73-2B5F-496E-805D-495558E88107}"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6611996-A661-4194-A9A9-FF1998A80C62}" type="datetimeFigureOut">
              <a:rPr lang="en-US"/>
              <a:pPr>
                <a:defRPr/>
              </a:pPr>
              <a:t>10/31/2011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592767-B50D-4C6B-9DF9-5F8877D3C3B8}"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5EE7898-EC93-4092-B381-8C96A17604E0}" type="datetimeFigureOut">
              <a:rPr lang="en-US"/>
              <a:pPr>
                <a:defRPr/>
              </a:pPr>
              <a:t>10/31/2011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52BE712-558A-4075-A288-E628B8A01558}"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43D976E-C6BE-47A6-8119-8AD23CBF2021}" type="datetimeFigureOut">
              <a:rPr lang="en-US"/>
              <a:pPr>
                <a:defRPr/>
              </a:pPr>
              <a:t>10/31/2011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952E98A-95DB-47A9-9CA8-327C94EDD860}"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DDC909F-9F73-4F32-A6EF-FF92B80483D2}" type="datetimeFigureOut">
              <a:rPr lang="en-US"/>
              <a:pPr>
                <a:defRPr/>
              </a:pPr>
              <a:t>10/31/2011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9BBD8A5-F868-4D2B-862D-7D5BAE70BD31}"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97F35BC7-A02E-474A-8B5C-2453604DFE4A}" type="datetimeFigureOut">
              <a:rPr lang="en-US"/>
              <a:pPr>
                <a:defRPr/>
              </a:pPr>
              <a:t>10/31/2011</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444FB33-EC29-4EC0-BF4A-6BC561714069}"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75" descr="CWED_2c"/>
          <p:cNvPicPr>
            <a:picLocks noChangeAspect="1" noChangeArrowheads="1"/>
          </p:cNvPicPr>
          <p:nvPr userDrawn="1"/>
        </p:nvPicPr>
        <p:blipFill>
          <a:blip r:embed="rId2" cstate="print"/>
          <a:srcRect/>
          <a:stretch>
            <a:fillRect/>
          </a:stretch>
        </p:blipFill>
        <p:spPr bwMode="auto">
          <a:xfrm>
            <a:off x="7534277" y="-9524"/>
            <a:ext cx="1577975" cy="658813"/>
          </a:xfrm>
          <a:prstGeom prst="rect">
            <a:avLst/>
          </a:prstGeom>
          <a:noFill/>
          <a:ln w="9525">
            <a:noFill/>
            <a:miter lim="800000"/>
            <a:headEnd/>
            <a:tailEnd/>
          </a:ln>
        </p:spPr>
      </p:pic>
      <p:sp>
        <p:nvSpPr>
          <p:cNvPr id="3" name="Date Placeholder 3"/>
          <p:cNvSpPr>
            <a:spLocks noGrp="1"/>
          </p:cNvSpPr>
          <p:nvPr>
            <p:ph type="dt" sz="half" idx="10"/>
          </p:nvPr>
        </p:nvSpPr>
        <p:spPr/>
        <p:txBody>
          <a:bodyPr/>
          <a:lstStyle>
            <a:lvl1pPr>
              <a:defRPr/>
            </a:lvl1pPr>
          </a:lstStyle>
          <a:p>
            <a:pPr>
              <a:defRPr/>
            </a:pPr>
            <a:fld id="{5FDEDA2E-A314-4E0D-8195-67CC0CC0840F}" type="datetimeFigureOut">
              <a:rPr lang="en-US"/>
              <a:pPr>
                <a:defRPr/>
              </a:pPr>
              <a:t>10/31/2011</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0610F5C-8C50-4F38-8463-0F5CC19E9B56}"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AE9C9EE-2746-4993-8FD2-01FAC6B06EDC}" type="datetimeFigureOut">
              <a:rPr lang="en-US"/>
              <a:pPr>
                <a:defRPr/>
              </a:pPr>
              <a:t>10/31/2011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425BF29-C282-4F46-84D4-122CC0745314}"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59541F2-EE5A-471E-81A3-3D74486905C4}" type="datetimeFigureOut">
              <a:rPr lang="en-US"/>
              <a:pPr>
                <a:defRPr/>
              </a:pPr>
              <a:t>10/31/2011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1C91B9E-37D8-427E-90D2-91CE03FAAE84}"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lide Layout #1">
    <p:spTree>
      <p:nvGrpSpPr>
        <p:cNvPr id="1" name=""/>
        <p:cNvGrpSpPr/>
        <p:nvPr/>
      </p:nvGrpSpPr>
      <p:grpSpPr>
        <a:xfrm>
          <a:off x="0" y="0"/>
          <a:ext cx="0" cy="0"/>
          <a:chOff x="0" y="0"/>
          <a:chExt cx="0" cy="0"/>
        </a:xfrm>
      </p:grpSpPr>
      <p:cxnSp>
        <p:nvCxnSpPr>
          <p:cNvPr id="4" name="Straight Connector 3"/>
          <p:cNvCxnSpPr/>
          <p:nvPr userDrawn="1"/>
        </p:nvCxnSpPr>
        <p:spPr>
          <a:xfrm>
            <a:off x="457200" y="5867400"/>
            <a:ext cx="8229600" cy="1588"/>
          </a:xfrm>
          <a:prstGeom prst="line">
            <a:avLst/>
          </a:prstGeom>
          <a:ln w="12700">
            <a:solidFill>
              <a:srgbClr val="54B948"/>
            </a:solidFill>
          </a:ln>
        </p:spPr>
        <p:style>
          <a:lnRef idx="1">
            <a:schemeClr val="accent1"/>
          </a:lnRef>
          <a:fillRef idx="0">
            <a:schemeClr val="accent1"/>
          </a:fillRef>
          <a:effectRef idx="0">
            <a:schemeClr val="accent1"/>
          </a:effectRef>
          <a:fontRef idx="minor">
            <a:schemeClr val="tx1"/>
          </a:fontRef>
        </p:style>
      </p:cxnSp>
      <p:pic>
        <p:nvPicPr>
          <p:cNvPr id="5" name="Picture 7" descr="CEWD_logo_4c.jpg"/>
          <p:cNvPicPr>
            <a:picLocks noChangeAspect="1"/>
          </p:cNvPicPr>
          <p:nvPr userDrawn="1"/>
        </p:nvPicPr>
        <p:blipFill>
          <a:blip r:embed="rId2" cstate="print"/>
          <a:srcRect/>
          <a:stretch>
            <a:fillRect/>
          </a:stretch>
        </p:blipFill>
        <p:spPr bwMode="auto">
          <a:xfrm>
            <a:off x="1219201" y="6096000"/>
            <a:ext cx="1458913" cy="609600"/>
          </a:xfrm>
          <a:prstGeom prst="rect">
            <a:avLst/>
          </a:prstGeom>
          <a:noFill/>
          <a:ln w="9525">
            <a:noFill/>
            <a:miter lim="800000"/>
            <a:headEnd/>
            <a:tailEnd/>
          </a:ln>
        </p:spPr>
      </p:pic>
      <p:pic>
        <p:nvPicPr>
          <p:cNvPr id="6" name="Picture 8" descr="swoosh_side.jpg"/>
          <p:cNvPicPr>
            <a:picLocks/>
          </p:cNvPicPr>
          <p:nvPr userDrawn="1"/>
        </p:nvPicPr>
        <p:blipFill>
          <a:blip r:embed="rId3" cstate="print"/>
          <a:srcRect l="12292" t="2193" b="1315"/>
          <a:stretch>
            <a:fillRect/>
          </a:stretch>
        </p:blipFill>
        <p:spPr bwMode="auto">
          <a:xfrm>
            <a:off x="1" y="0"/>
            <a:ext cx="1087439" cy="6858000"/>
          </a:xfrm>
          <a:prstGeom prst="rect">
            <a:avLst/>
          </a:prstGeom>
          <a:noFill/>
          <a:ln w="9525">
            <a:noFill/>
            <a:miter lim="800000"/>
            <a:headEnd/>
            <a:tailEnd/>
          </a:ln>
        </p:spPr>
      </p:pic>
      <p:pic>
        <p:nvPicPr>
          <p:cNvPr id="7" name="Picture 9" descr="cewd tagline.jpg"/>
          <p:cNvPicPr>
            <a:picLocks noChangeAspect="1"/>
          </p:cNvPicPr>
          <p:nvPr userDrawn="1"/>
        </p:nvPicPr>
        <p:blipFill>
          <a:blip r:embed="rId4" cstate="print"/>
          <a:srcRect/>
          <a:stretch>
            <a:fillRect/>
          </a:stretch>
        </p:blipFill>
        <p:spPr bwMode="auto">
          <a:xfrm>
            <a:off x="2819400" y="6324600"/>
            <a:ext cx="2193925" cy="165100"/>
          </a:xfrm>
          <a:prstGeom prst="rect">
            <a:avLst/>
          </a:prstGeom>
          <a:noFill/>
          <a:ln w="9525">
            <a:noFill/>
            <a:miter lim="800000"/>
            <a:headEnd/>
            <a:tailEnd/>
          </a:ln>
        </p:spPr>
      </p:pic>
      <p:cxnSp>
        <p:nvCxnSpPr>
          <p:cNvPr id="8" name="Straight Connector 7"/>
          <p:cNvCxnSpPr/>
          <p:nvPr userDrawn="1"/>
        </p:nvCxnSpPr>
        <p:spPr>
          <a:xfrm>
            <a:off x="609600" y="1295400"/>
            <a:ext cx="8077200" cy="1588"/>
          </a:xfrm>
          <a:prstGeom prst="line">
            <a:avLst/>
          </a:prstGeom>
          <a:ln w="25400">
            <a:solidFill>
              <a:srgbClr val="54B948"/>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1143000" y="1600200"/>
            <a:ext cx="7543800" cy="4114800"/>
          </a:xfrm>
        </p:spPr>
        <p:txBody>
          <a:bodyPr/>
          <a:lstStyle>
            <a:lvl1pPr>
              <a:buClr>
                <a:srgbClr val="50B848"/>
              </a:buClr>
              <a:defRPr baseline="0">
                <a:solidFill>
                  <a:srgbClr val="0073AE"/>
                </a:solidFill>
              </a:defRPr>
            </a:lvl1pPr>
            <a:lvl2pPr>
              <a:buClr>
                <a:srgbClr val="50B848"/>
              </a:buClr>
              <a:defRPr baseline="0">
                <a:solidFill>
                  <a:srgbClr val="0073AE"/>
                </a:solidFill>
              </a:defRPr>
            </a:lvl2pPr>
            <a:lvl3pPr>
              <a:buClr>
                <a:srgbClr val="50B848"/>
              </a:buClr>
              <a:defRPr baseline="0">
                <a:solidFill>
                  <a:srgbClr val="0073AE"/>
                </a:solidFill>
              </a:defRPr>
            </a:lvl3pPr>
            <a:lvl4pPr>
              <a:buClr>
                <a:srgbClr val="50B848"/>
              </a:buClr>
              <a:defRPr baseline="0">
                <a:solidFill>
                  <a:srgbClr val="0073AE"/>
                </a:solidFill>
              </a:defRPr>
            </a:lvl4pPr>
            <a:lvl5pPr>
              <a:buClr>
                <a:srgbClr val="50B848"/>
              </a:buClr>
              <a:defRPr baseline="0">
                <a:solidFill>
                  <a:srgbClr val="0073AE"/>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0"/>
            <a:ext cx="8686800" cy="1219200"/>
          </a:xfrm>
          <a:noFill/>
          <a:ln>
            <a:noFill/>
          </a:ln>
        </p:spPr>
        <p:txBody>
          <a:bodyPr>
            <a:normAutofit/>
          </a:bodyPr>
          <a:lstStyle>
            <a:lvl1pPr marL="0" indent="0" algn="l">
              <a:defRPr sz="4400" b="1">
                <a:solidFill>
                  <a:srgbClr val="0073AE"/>
                </a:solidFill>
              </a:defRPr>
            </a:lvl1pPr>
          </a:lstStyle>
          <a:p>
            <a:r>
              <a:rPr lang="en-US" dirty="0" smtClean="0"/>
              <a:t>Click to edit Master title style</a:t>
            </a:r>
            <a:endParaRPr lang="en-US" dirty="0"/>
          </a:p>
        </p:txBody>
      </p:sp>
      <p:sp>
        <p:nvSpPr>
          <p:cNvPr id="9" name="Slide Number Placeholder 5"/>
          <p:cNvSpPr>
            <a:spLocks noGrp="1"/>
          </p:cNvSpPr>
          <p:nvPr>
            <p:ph type="sldNum" sz="quarter" idx="10"/>
          </p:nvPr>
        </p:nvSpPr>
        <p:spPr/>
        <p:txBody>
          <a:bodyPr/>
          <a:lstStyle>
            <a:lvl1pPr>
              <a:defRPr>
                <a:solidFill>
                  <a:srgbClr val="00679A"/>
                </a:solidFill>
              </a:defRPr>
            </a:lvl1pPr>
          </a:lstStyle>
          <a:p>
            <a:pPr>
              <a:defRPr/>
            </a:pPr>
            <a:fld id="{8D63E674-D1CE-405A-9D69-36852FF08011}"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82D5DDD-6EB0-44FC-812B-9E43538699BA}" type="datetimeFigureOut">
              <a:rPr lang="en-US"/>
              <a:pPr>
                <a:defRPr/>
              </a:pPr>
              <a:t>10/31/2011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1A4C401-20AE-4FC6-AF9F-1E365007110D}"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113446B-3173-4073-B7C2-DF41A7A0AD48}" type="datetimeFigureOut">
              <a:rPr lang="en-US"/>
              <a:pPr>
                <a:defRPr/>
              </a:pPr>
              <a:t>10/31/2011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649D411-DF6E-41B5-9D23-DE1033340B40}"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1_Title Slide">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ctrTitle"/>
          </p:nvPr>
        </p:nvSpPr>
        <p:spPr bwMode="white">
          <a:xfrm>
            <a:off x="1524000" y="1828800"/>
            <a:ext cx="7239000" cy="1193800"/>
          </a:xfrm>
        </p:spPr>
        <p:txBody>
          <a:bodyPr/>
          <a:lstStyle>
            <a:lvl1pPr>
              <a:defRPr sz="4600">
                <a:solidFill>
                  <a:schemeClr val="bg1"/>
                </a:solidFill>
              </a:defRPr>
            </a:lvl1pPr>
          </a:lstStyle>
          <a:p>
            <a:r>
              <a:rPr lang="en-US"/>
              <a:t>Click to edit Master title style</a:t>
            </a:r>
          </a:p>
        </p:txBody>
      </p:sp>
      <p:sp>
        <p:nvSpPr>
          <p:cNvPr id="63491" name="Rectangle 3"/>
          <p:cNvSpPr>
            <a:spLocks noGrp="1" noChangeArrowheads="1"/>
          </p:cNvSpPr>
          <p:nvPr>
            <p:ph type="subTitle" idx="1"/>
          </p:nvPr>
        </p:nvSpPr>
        <p:spPr bwMode="white">
          <a:xfrm>
            <a:off x="1524000" y="3200401"/>
            <a:ext cx="7239000" cy="301625"/>
          </a:xfrm>
        </p:spPr>
        <p:txBody>
          <a:bodyPr/>
          <a:lstStyle>
            <a:lvl1pPr>
              <a:spcBef>
                <a:spcPct val="0"/>
              </a:spcBef>
              <a:defRPr>
                <a:solidFill>
                  <a:schemeClr val="tx2"/>
                </a:solidFill>
              </a:defRPr>
            </a:lvl1pPr>
          </a:lstStyle>
          <a:p>
            <a:r>
              <a:rPr lang="en-US"/>
              <a:t>Click to edit Master subtitle style</a:t>
            </a:r>
          </a:p>
        </p:txBody>
      </p:sp>
      <p:sp>
        <p:nvSpPr>
          <p:cNvPr id="63497" name="Text Box 8"/>
          <p:cNvSpPr txBox="1">
            <a:spLocks noChangeArrowheads="1"/>
          </p:cNvSpPr>
          <p:nvPr/>
        </p:nvSpPr>
        <p:spPr bwMode="white">
          <a:xfrm>
            <a:off x="6781800" y="381001"/>
            <a:ext cx="1981200" cy="138499"/>
          </a:xfrm>
          <a:prstGeom prst="rect">
            <a:avLst/>
          </a:prstGeom>
          <a:noFill/>
          <a:ln w="9525">
            <a:noFill/>
            <a:miter lim="800000"/>
            <a:headEnd/>
            <a:tailEnd/>
          </a:ln>
        </p:spPr>
        <p:txBody>
          <a:bodyPr lIns="0" tIns="0" rIns="0" bIns="0">
            <a:spAutoFit/>
          </a:bodyPr>
          <a:lstStyle/>
          <a:p>
            <a:pPr algn="r">
              <a:spcBef>
                <a:spcPct val="0"/>
              </a:spcBef>
            </a:pPr>
            <a:fld id="{DA25170E-C9ED-4B0F-A844-D67BD18A730D}" type="slidenum">
              <a:rPr lang="en-US" sz="900" b="1">
                <a:solidFill>
                  <a:schemeClr val="bg1"/>
                </a:solidFill>
              </a:rPr>
              <a:pPr algn="r">
                <a:spcBef>
                  <a:spcPct val="0"/>
                </a:spcBef>
              </a:pPr>
              <a:t>‹#›</a:t>
            </a:fld>
            <a:endParaRPr lang="en-US" sz="900" b="1">
              <a:solidFill>
                <a:schemeClr val="bg1"/>
              </a:solidFill>
            </a:endParaRP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grpSp>
        <p:nvGrpSpPr>
          <p:cNvPr id="2" name="Group 9"/>
          <p:cNvGrpSpPr>
            <a:grpSpLocks noChangeAspect="1"/>
          </p:cNvGrpSpPr>
          <p:nvPr userDrawn="1"/>
        </p:nvGrpSpPr>
        <p:grpSpPr bwMode="auto">
          <a:xfrm>
            <a:off x="304800" y="1600201"/>
            <a:ext cx="3565525" cy="1908175"/>
            <a:chOff x="3581400" y="304800"/>
            <a:chExt cx="4843505" cy="2590800"/>
          </a:xfrm>
        </p:grpSpPr>
        <p:pic>
          <p:nvPicPr>
            <p:cNvPr id="3" name="Picture 11" descr="CEWD_logo_4c.jpg"/>
            <p:cNvPicPr>
              <a:picLocks noChangeAspect="1"/>
            </p:cNvPicPr>
            <p:nvPr userDrawn="1"/>
          </p:nvPicPr>
          <p:blipFill>
            <a:blip r:embed="rId2" cstate="print"/>
            <a:srcRect/>
            <a:stretch>
              <a:fillRect/>
            </a:stretch>
          </p:blipFill>
          <p:spPr bwMode="auto">
            <a:xfrm>
              <a:off x="3581400" y="304800"/>
              <a:ext cx="4843505" cy="2020824"/>
            </a:xfrm>
            <a:prstGeom prst="rect">
              <a:avLst/>
            </a:prstGeom>
            <a:noFill/>
            <a:ln w="9525">
              <a:noFill/>
              <a:miter lim="800000"/>
              <a:headEnd/>
              <a:tailEnd/>
            </a:ln>
          </p:spPr>
        </p:pic>
        <p:pic>
          <p:nvPicPr>
            <p:cNvPr id="4" name="Picture 12" descr="cewd tagline.jpg"/>
            <p:cNvPicPr>
              <a:picLocks noChangeAspect="1"/>
            </p:cNvPicPr>
            <p:nvPr userDrawn="1"/>
          </p:nvPicPr>
          <p:blipFill>
            <a:blip r:embed="rId3" cstate="print"/>
            <a:srcRect/>
            <a:stretch>
              <a:fillRect/>
            </a:stretch>
          </p:blipFill>
          <p:spPr bwMode="auto">
            <a:xfrm>
              <a:off x="3615258" y="2539619"/>
              <a:ext cx="4752827" cy="355981"/>
            </a:xfrm>
            <a:prstGeom prst="rect">
              <a:avLst/>
            </a:prstGeom>
            <a:noFill/>
            <a:ln w="9525">
              <a:noFill/>
              <a:miter lim="800000"/>
              <a:headEnd/>
              <a:tailEnd/>
            </a:ln>
          </p:spPr>
        </p:pic>
      </p:grpSp>
      <p:sp>
        <p:nvSpPr>
          <p:cNvPr id="5" name="Rectangle 4"/>
          <p:cNvSpPr/>
          <p:nvPr userDrawn="1"/>
        </p:nvSpPr>
        <p:spPr>
          <a:xfrm>
            <a:off x="4343400" y="-76200"/>
            <a:ext cx="4800600" cy="6934200"/>
          </a:xfrm>
          <a:prstGeom prst="rect">
            <a:avLst/>
          </a:prstGeom>
          <a:solidFill>
            <a:srgbClr val="0067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TextBox 5"/>
          <p:cNvSpPr txBox="1"/>
          <p:nvPr userDrawn="1"/>
        </p:nvSpPr>
        <p:spPr>
          <a:xfrm>
            <a:off x="4572000" y="1143001"/>
            <a:ext cx="4419600" cy="3000821"/>
          </a:xfrm>
          <a:prstGeom prst="rect">
            <a:avLst/>
          </a:prstGeom>
          <a:noFill/>
        </p:spPr>
        <p:txBody>
          <a:bodyPr>
            <a:spAutoFit/>
          </a:bodyPr>
          <a:lstStyle/>
          <a:p>
            <a:pPr>
              <a:spcAft>
                <a:spcPts val="1800"/>
              </a:spcAft>
              <a:defRPr/>
            </a:pPr>
            <a:r>
              <a:rPr lang="en-US" sz="2200" i="1" dirty="0">
                <a:solidFill>
                  <a:schemeClr val="bg1"/>
                </a:solidFill>
                <a:latin typeface="Arial" pitchFamily="34" charset="0"/>
                <a:cs typeface="Arial" pitchFamily="34" charset="0"/>
              </a:rPr>
              <a:t>For more information, contact:</a:t>
            </a:r>
          </a:p>
          <a:p>
            <a:pPr>
              <a:defRPr/>
            </a:pPr>
            <a:r>
              <a:rPr lang="en-US" sz="2200" b="1" dirty="0" smtClean="0">
                <a:solidFill>
                  <a:schemeClr val="bg1"/>
                </a:solidFill>
              </a:rPr>
              <a:t>Ann </a:t>
            </a:r>
            <a:r>
              <a:rPr lang="en-US" sz="2200" b="1" dirty="0" err="1" smtClean="0">
                <a:solidFill>
                  <a:schemeClr val="bg1"/>
                </a:solidFill>
              </a:rPr>
              <a:t>Randazzo</a:t>
            </a:r>
            <a:endParaRPr lang="en-US" sz="2200" dirty="0">
              <a:solidFill>
                <a:schemeClr val="bg1"/>
              </a:solidFill>
            </a:endParaRPr>
          </a:p>
          <a:p>
            <a:pPr>
              <a:spcAft>
                <a:spcPts val="600"/>
              </a:spcAft>
              <a:defRPr/>
            </a:pPr>
            <a:r>
              <a:rPr lang="en-US" sz="2200" dirty="0">
                <a:solidFill>
                  <a:schemeClr val="bg1"/>
                </a:solidFill>
                <a:latin typeface="Arial Black" pitchFamily="34" charset="0"/>
              </a:rPr>
              <a:t>Center for Energy </a:t>
            </a:r>
            <a:br>
              <a:rPr lang="en-US" sz="2200" dirty="0">
                <a:solidFill>
                  <a:schemeClr val="bg1"/>
                </a:solidFill>
                <a:latin typeface="Arial Black" pitchFamily="34" charset="0"/>
              </a:rPr>
            </a:br>
            <a:r>
              <a:rPr lang="en-US" sz="2200" dirty="0">
                <a:solidFill>
                  <a:schemeClr val="bg1"/>
                </a:solidFill>
                <a:latin typeface="Arial Black" pitchFamily="34" charset="0"/>
              </a:rPr>
              <a:t>Workforce Development</a:t>
            </a:r>
          </a:p>
          <a:p>
            <a:pPr>
              <a:defRPr/>
            </a:pPr>
            <a:r>
              <a:rPr lang="en-US" sz="2200" dirty="0" smtClean="0">
                <a:solidFill>
                  <a:schemeClr val="bg1"/>
                </a:solidFill>
                <a:hlinkClick r:id="rId4"/>
              </a:rPr>
              <a:t>ann@cewd.org</a:t>
            </a:r>
            <a:endParaRPr lang="en-US" sz="2200" dirty="0">
              <a:solidFill>
                <a:schemeClr val="bg1"/>
              </a:solidFill>
            </a:endParaRPr>
          </a:p>
          <a:p>
            <a:pPr>
              <a:spcAft>
                <a:spcPts val="600"/>
              </a:spcAft>
              <a:defRPr/>
            </a:pPr>
            <a:r>
              <a:rPr lang="en-US" sz="2200" b="1" dirty="0" smtClean="0">
                <a:solidFill>
                  <a:schemeClr val="bg1"/>
                </a:solidFill>
              </a:rPr>
              <a:t>www.cewd.org</a:t>
            </a:r>
            <a:endParaRPr lang="en-US" sz="2200" b="1" dirty="0">
              <a:solidFill>
                <a:schemeClr val="bg1"/>
              </a:solidFill>
            </a:endParaRPr>
          </a:p>
          <a:p>
            <a:pPr>
              <a:defRPr/>
            </a:pPr>
            <a:endParaRPr lang="en-US" sz="3200" dirty="0">
              <a:solidFill>
                <a:schemeClr val="bg1"/>
              </a:solidFill>
              <a:latin typeface="Arial" pitchFamily="34" charset="0"/>
              <a:cs typeface="Arial" pitchFamily="34" charset="0"/>
            </a:endParaRPr>
          </a:p>
        </p:txBody>
      </p:sp>
      <p:pic>
        <p:nvPicPr>
          <p:cNvPr id="7" name="Picture 11" descr="people.jpg"/>
          <p:cNvPicPr>
            <a:picLocks noChangeAspect="1"/>
          </p:cNvPicPr>
          <p:nvPr userDrawn="1"/>
        </p:nvPicPr>
        <p:blipFill>
          <a:blip r:embed="rId5" cstate="print"/>
          <a:srcRect/>
          <a:stretch>
            <a:fillRect/>
          </a:stretch>
        </p:blipFill>
        <p:spPr bwMode="auto">
          <a:xfrm>
            <a:off x="0" y="3124200"/>
            <a:ext cx="3902075" cy="37338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pic>
        <p:nvPicPr>
          <p:cNvPr id="8194" name="Picture 2"/>
          <p:cNvPicPr>
            <a:picLocks noChangeAspect="1" noChangeArrowheads="1"/>
          </p:cNvPicPr>
          <p:nvPr userDrawn="1"/>
        </p:nvPicPr>
        <p:blipFill>
          <a:blip r:embed="rId2" cstate="print"/>
          <a:srcRect/>
          <a:stretch>
            <a:fillRect/>
          </a:stretch>
        </p:blipFill>
        <p:spPr bwMode="auto">
          <a:xfrm>
            <a:off x="9525" y="0"/>
            <a:ext cx="9134475" cy="1028700"/>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lide Layout #1">
    <p:spTree>
      <p:nvGrpSpPr>
        <p:cNvPr id="1" name=""/>
        <p:cNvGrpSpPr/>
        <p:nvPr/>
      </p:nvGrpSpPr>
      <p:grpSpPr>
        <a:xfrm>
          <a:off x="0" y="0"/>
          <a:ext cx="0" cy="0"/>
          <a:chOff x="0" y="0"/>
          <a:chExt cx="0" cy="0"/>
        </a:xfrm>
      </p:grpSpPr>
      <p:pic>
        <p:nvPicPr>
          <p:cNvPr id="6" name="Picture 8" descr="swoosh_side.jpg"/>
          <p:cNvPicPr>
            <a:picLocks/>
          </p:cNvPicPr>
          <p:nvPr userDrawn="1"/>
        </p:nvPicPr>
        <p:blipFill>
          <a:blip r:embed="rId2" cstate="print"/>
          <a:srcRect l="12292" t="2193" b="1315"/>
          <a:stretch>
            <a:fillRect/>
          </a:stretch>
        </p:blipFill>
        <p:spPr bwMode="auto">
          <a:xfrm>
            <a:off x="1" y="0"/>
            <a:ext cx="1087439" cy="6858000"/>
          </a:xfrm>
          <a:prstGeom prst="rect">
            <a:avLst/>
          </a:prstGeom>
          <a:noFill/>
          <a:ln w="9525">
            <a:noFill/>
            <a:miter lim="800000"/>
            <a:headEnd/>
            <a:tailEnd/>
          </a:ln>
        </p:spPr>
      </p:pic>
      <p:cxnSp>
        <p:nvCxnSpPr>
          <p:cNvPr id="8" name="Straight Connector 7"/>
          <p:cNvCxnSpPr/>
          <p:nvPr userDrawn="1"/>
        </p:nvCxnSpPr>
        <p:spPr>
          <a:xfrm>
            <a:off x="609600" y="1295400"/>
            <a:ext cx="8077200" cy="1588"/>
          </a:xfrm>
          <a:prstGeom prst="line">
            <a:avLst/>
          </a:prstGeom>
          <a:ln w="25400">
            <a:solidFill>
              <a:srgbClr val="54B948"/>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0"/>
            <a:ext cx="8686800" cy="1219200"/>
          </a:xfrm>
          <a:noFill/>
          <a:ln>
            <a:noFill/>
          </a:ln>
        </p:spPr>
        <p:txBody>
          <a:bodyPr>
            <a:normAutofit/>
          </a:bodyPr>
          <a:lstStyle>
            <a:lvl1pPr marL="0" indent="0" algn="l">
              <a:defRPr sz="4400" b="1">
                <a:solidFill>
                  <a:srgbClr val="0073AE"/>
                </a:solidFill>
              </a:defRPr>
            </a:lvl1pPr>
          </a:lstStyle>
          <a:p>
            <a:r>
              <a:rPr lang="en-US" dirty="0" smtClean="0"/>
              <a:t>Click to edit Master title style</a:t>
            </a:r>
            <a:endParaRPr lang="en-US" dirty="0"/>
          </a:p>
        </p:txBody>
      </p:sp>
      <p:sp>
        <p:nvSpPr>
          <p:cNvPr id="9" name="Slide Number Placeholder 5"/>
          <p:cNvSpPr>
            <a:spLocks noGrp="1"/>
          </p:cNvSpPr>
          <p:nvPr>
            <p:ph type="sldNum" sz="quarter" idx="10"/>
          </p:nvPr>
        </p:nvSpPr>
        <p:spPr/>
        <p:txBody>
          <a:bodyPr/>
          <a:lstStyle>
            <a:lvl1pPr>
              <a:defRPr>
                <a:solidFill>
                  <a:srgbClr val="00679A"/>
                </a:solidFill>
              </a:defRPr>
            </a:lvl1pPr>
          </a:lstStyle>
          <a:p>
            <a:pPr>
              <a:defRPr/>
            </a:pPr>
            <a:fld id="{8D63E674-D1CE-405A-9D69-36852FF08011}"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Layout #2">
    <p:spTree>
      <p:nvGrpSpPr>
        <p:cNvPr id="1" name=""/>
        <p:cNvGrpSpPr/>
        <p:nvPr/>
      </p:nvGrpSpPr>
      <p:grpSpPr>
        <a:xfrm>
          <a:off x="0" y="0"/>
          <a:ext cx="0" cy="0"/>
          <a:chOff x="0" y="0"/>
          <a:chExt cx="0" cy="0"/>
        </a:xfrm>
      </p:grpSpPr>
      <p:pic>
        <p:nvPicPr>
          <p:cNvPr id="4" name="Picture 6" descr="people.jpg"/>
          <p:cNvPicPr>
            <a:picLocks noChangeAspect="1"/>
          </p:cNvPicPr>
          <p:nvPr userDrawn="1"/>
        </p:nvPicPr>
        <p:blipFill>
          <a:blip r:embed="rId2" cstate="print"/>
          <a:srcRect b="1538"/>
          <a:stretch>
            <a:fillRect/>
          </a:stretch>
        </p:blipFill>
        <p:spPr bwMode="auto">
          <a:xfrm>
            <a:off x="3967163" y="1981200"/>
            <a:ext cx="5176837" cy="4876800"/>
          </a:xfrm>
          <a:prstGeom prst="rect">
            <a:avLst/>
          </a:prstGeom>
          <a:noFill/>
          <a:ln w="9525">
            <a:noFill/>
            <a:miter lim="800000"/>
            <a:headEnd/>
            <a:tailEnd/>
          </a:ln>
        </p:spPr>
      </p:pic>
      <p:pic>
        <p:nvPicPr>
          <p:cNvPr id="5" name="Picture 7" descr="swoosh_side.jpg"/>
          <p:cNvPicPr>
            <a:picLocks/>
          </p:cNvPicPr>
          <p:nvPr userDrawn="1"/>
        </p:nvPicPr>
        <p:blipFill>
          <a:blip r:embed="rId3" cstate="print"/>
          <a:srcRect l="12292" t="2193" b="1315"/>
          <a:stretch>
            <a:fillRect/>
          </a:stretch>
        </p:blipFill>
        <p:spPr bwMode="auto">
          <a:xfrm>
            <a:off x="1" y="0"/>
            <a:ext cx="1087439" cy="6858000"/>
          </a:xfrm>
          <a:prstGeom prst="rect">
            <a:avLst/>
          </a:prstGeom>
          <a:noFill/>
          <a:ln w="9525">
            <a:noFill/>
            <a:miter lim="800000"/>
            <a:headEnd/>
            <a:tailEnd/>
          </a:ln>
        </p:spPr>
      </p:pic>
      <p:cxnSp>
        <p:nvCxnSpPr>
          <p:cNvPr id="6" name="Straight Connector 5"/>
          <p:cNvCxnSpPr/>
          <p:nvPr userDrawn="1"/>
        </p:nvCxnSpPr>
        <p:spPr>
          <a:xfrm>
            <a:off x="609600" y="1295400"/>
            <a:ext cx="8077200" cy="1588"/>
          </a:xfrm>
          <a:prstGeom prst="line">
            <a:avLst/>
          </a:prstGeom>
          <a:ln w="25400">
            <a:solidFill>
              <a:srgbClr val="54B948"/>
            </a:solidFill>
          </a:ln>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1143000" y="1600200"/>
            <a:ext cx="7543800" cy="4114800"/>
          </a:xfrm>
        </p:spPr>
        <p:txBody>
          <a:bodyPr/>
          <a:lstStyle>
            <a:lvl1pPr>
              <a:buClr>
                <a:srgbClr val="50B848"/>
              </a:buClr>
              <a:defRPr baseline="0">
                <a:solidFill>
                  <a:srgbClr val="0073AE"/>
                </a:solidFill>
              </a:defRPr>
            </a:lvl1pPr>
            <a:lvl2pPr>
              <a:buClr>
                <a:srgbClr val="50B848"/>
              </a:buClr>
              <a:defRPr baseline="0">
                <a:solidFill>
                  <a:srgbClr val="0073AE"/>
                </a:solidFill>
              </a:defRPr>
            </a:lvl2pPr>
            <a:lvl3pPr>
              <a:buClr>
                <a:srgbClr val="50B848"/>
              </a:buClr>
              <a:defRPr baseline="0">
                <a:solidFill>
                  <a:srgbClr val="0073AE"/>
                </a:solidFill>
              </a:defRPr>
            </a:lvl3pPr>
            <a:lvl4pPr>
              <a:buClr>
                <a:srgbClr val="50B848"/>
              </a:buClr>
              <a:defRPr baseline="0">
                <a:solidFill>
                  <a:srgbClr val="0073AE"/>
                </a:solidFill>
              </a:defRPr>
            </a:lvl4pPr>
            <a:lvl5pPr>
              <a:buClr>
                <a:srgbClr val="50B848"/>
              </a:buClr>
              <a:defRPr baseline="0">
                <a:solidFill>
                  <a:srgbClr val="0073AE"/>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itle 1"/>
          <p:cNvSpPr>
            <a:spLocks noGrp="1"/>
          </p:cNvSpPr>
          <p:nvPr>
            <p:ph type="title"/>
          </p:nvPr>
        </p:nvSpPr>
        <p:spPr>
          <a:xfrm>
            <a:off x="457200" y="0"/>
            <a:ext cx="8686800" cy="1219200"/>
          </a:xfrm>
          <a:noFill/>
          <a:ln>
            <a:noFill/>
          </a:ln>
        </p:spPr>
        <p:txBody>
          <a:bodyPr>
            <a:normAutofit/>
          </a:bodyPr>
          <a:lstStyle>
            <a:lvl1pPr marL="0" indent="0" algn="l">
              <a:defRPr sz="4400" b="1">
                <a:solidFill>
                  <a:srgbClr val="0073AE"/>
                </a:solidFill>
              </a:defRPr>
            </a:lvl1pPr>
          </a:lstStyle>
          <a:p>
            <a:r>
              <a:rPr lang="en-US" dirty="0" smtClean="0"/>
              <a:t>Click to edit Master title style</a:t>
            </a:r>
            <a:endParaRPr lang="en-US" dirty="0"/>
          </a:p>
        </p:txBody>
      </p:sp>
      <p:sp>
        <p:nvSpPr>
          <p:cNvPr id="7" name="Slide Number Placeholder 5"/>
          <p:cNvSpPr>
            <a:spLocks noGrp="1"/>
          </p:cNvSpPr>
          <p:nvPr>
            <p:ph type="sldNum" sz="quarter" idx="10"/>
          </p:nvPr>
        </p:nvSpPr>
        <p:spPr/>
        <p:txBody>
          <a:bodyPr/>
          <a:lstStyle>
            <a:lvl1pPr>
              <a:defRPr>
                <a:solidFill>
                  <a:srgbClr val="00679A"/>
                </a:solidFill>
              </a:defRPr>
            </a:lvl1pPr>
          </a:lstStyle>
          <a:p>
            <a:pPr>
              <a:defRPr/>
            </a:pPr>
            <a:fld id="{811061AB-0924-47E0-A46F-FCAA6B13D7E2}"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pic>
        <p:nvPicPr>
          <p:cNvPr id="2" name="Picture 6" descr="collage_2.jpg"/>
          <p:cNvPicPr>
            <a:picLocks noChangeAspect="1"/>
          </p:cNvPicPr>
          <p:nvPr userDrawn="1"/>
        </p:nvPicPr>
        <p:blipFill>
          <a:blip r:embed="rId2" cstate="print"/>
          <a:srcRect/>
          <a:stretch>
            <a:fillRect/>
          </a:stretch>
        </p:blipFill>
        <p:spPr bwMode="auto">
          <a:xfrm>
            <a:off x="0" y="3200400"/>
            <a:ext cx="9144000" cy="3657600"/>
          </a:xfrm>
          <a:prstGeom prst="rect">
            <a:avLst/>
          </a:prstGeom>
          <a:noFill/>
          <a:ln w="9525">
            <a:noFill/>
            <a:miter lim="800000"/>
            <a:headEnd/>
            <a:tailEnd/>
          </a:ln>
        </p:spPr>
      </p:pic>
      <p:sp>
        <p:nvSpPr>
          <p:cNvPr id="3" name="Rectangle 2"/>
          <p:cNvSpPr/>
          <p:nvPr userDrawn="1"/>
        </p:nvSpPr>
        <p:spPr>
          <a:xfrm>
            <a:off x="0" y="0"/>
            <a:ext cx="9144000" cy="3429000"/>
          </a:xfrm>
          <a:prstGeom prst="rect">
            <a:avLst/>
          </a:prstGeom>
          <a:solidFill>
            <a:srgbClr val="0067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TextBox 3"/>
          <p:cNvSpPr txBox="1"/>
          <p:nvPr userDrawn="1"/>
        </p:nvSpPr>
        <p:spPr>
          <a:xfrm>
            <a:off x="1219200" y="1600200"/>
            <a:ext cx="6705600" cy="1015663"/>
          </a:xfrm>
          <a:prstGeom prst="rect">
            <a:avLst/>
          </a:prstGeom>
          <a:noFill/>
        </p:spPr>
        <p:txBody>
          <a:bodyPr>
            <a:spAutoFit/>
          </a:bodyPr>
          <a:lstStyle/>
          <a:p>
            <a:pPr algn="ctr">
              <a:defRPr/>
            </a:pPr>
            <a:r>
              <a:rPr lang="en-US" sz="6000" dirty="0">
                <a:solidFill>
                  <a:schemeClr val="bg1"/>
                </a:solidFill>
                <a:cs typeface="Arial" pitchFamily="34" charset="0"/>
              </a:rPr>
              <a:t>Region Update</a:t>
            </a:r>
          </a:p>
        </p:txBody>
      </p:sp>
      <p:sp>
        <p:nvSpPr>
          <p:cNvPr id="5" name="Rectangle 4"/>
          <p:cNvSpPr/>
          <p:nvPr userDrawn="1"/>
        </p:nvSpPr>
        <p:spPr>
          <a:xfrm>
            <a:off x="0" y="3429000"/>
            <a:ext cx="9144000" cy="152400"/>
          </a:xfrm>
          <a:prstGeom prst="rect">
            <a:avLst/>
          </a:prstGeom>
          <a:solidFill>
            <a:srgbClr val="54B9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Slide Number Placeholder 3"/>
          <p:cNvSpPr>
            <a:spLocks noGrp="1"/>
          </p:cNvSpPr>
          <p:nvPr>
            <p:ph type="sldNum" sz="quarter" idx="10"/>
          </p:nvPr>
        </p:nvSpPr>
        <p:spPr/>
        <p:txBody>
          <a:bodyPr/>
          <a:lstStyle>
            <a:lvl1pPr>
              <a:defRPr>
                <a:solidFill>
                  <a:schemeClr val="bg1"/>
                </a:solidFill>
              </a:defRPr>
            </a:lvl1pPr>
          </a:lstStyle>
          <a:p>
            <a:pPr>
              <a:defRPr/>
            </a:pPr>
            <a:fld id="{CD11F964-9CAB-4730-BAE0-B66203AC6F96}"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grpSp>
        <p:nvGrpSpPr>
          <p:cNvPr id="2" name="Group 9"/>
          <p:cNvGrpSpPr>
            <a:grpSpLocks noChangeAspect="1"/>
          </p:cNvGrpSpPr>
          <p:nvPr userDrawn="1"/>
        </p:nvGrpSpPr>
        <p:grpSpPr bwMode="auto">
          <a:xfrm>
            <a:off x="381000" y="762001"/>
            <a:ext cx="3565525" cy="1908175"/>
            <a:chOff x="3581400" y="304800"/>
            <a:chExt cx="4843505" cy="2590800"/>
          </a:xfrm>
        </p:grpSpPr>
        <p:pic>
          <p:nvPicPr>
            <p:cNvPr id="3" name="Picture 11" descr="CEWD_logo_4c.jpg"/>
            <p:cNvPicPr>
              <a:picLocks noChangeAspect="1"/>
            </p:cNvPicPr>
            <p:nvPr userDrawn="1"/>
          </p:nvPicPr>
          <p:blipFill>
            <a:blip r:embed="rId2" cstate="print"/>
            <a:srcRect/>
            <a:stretch>
              <a:fillRect/>
            </a:stretch>
          </p:blipFill>
          <p:spPr bwMode="auto">
            <a:xfrm>
              <a:off x="3581400" y="304800"/>
              <a:ext cx="4843505" cy="2020824"/>
            </a:xfrm>
            <a:prstGeom prst="rect">
              <a:avLst/>
            </a:prstGeom>
            <a:noFill/>
            <a:ln w="9525">
              <a:noFill/>
              <a:miter lim="800000"/>
              <a:headEnd/>
              <a:tailEnd/>
            </a:ln>
          </p:spPr>
        </p:pic>
        <p:pic>
          <p:nvPicPr>
            <p:cNvPr id="4" name="Picture 12" descr="cewd tagline.jpg"/>
            <p:cNvPicPr>
              <a:picLocks noChangeAspect="1"/>
            </p:cNvPicPr>
            <p:nvPr userDrawn="1"/>
          </p:nvPicPr>
          <p:blipFill>
            <a:blip r:embed="rId3" cstate="print"/>
            <a:srcRect/>
            <a:stretch>
              <a:fillRect/>
            </a:stretch>
          </p:blipFill>
          <p:spPr bwMode="auto">
            <a:xfrm>
              <a:off x="3615258" y="2539619"/>
              <a:ext cx="4752827" cy="355981"/>
            </a:xfrm>
            <a:prstGeom prst="rect">
              <a:avLst/>
            </a:prstGeom>
            <a:noFill/>
            <a:ln w="9525">
              <a:noFill/>
              <a:miter lim="800000"/>
              <a:headEnd/>
              <a:tailEnd/>
            </a:ln>
          </p:spPr>
        </p:pic>
      </p:grpSp>
      <p:sp>
        <p:nvSpPr>
          <p:cNvPr id="5" name="Rectangle 4"/>
          <p:cNvSpPr/>
          <p:nvPr userDrawn="1"/>
        </p:nvSpPr>
        <p:spPr>
          <a:xfrm>
            <a:off x="4343400" y="-76200"/>
            <a:ext cx="4800600" cy="6934200"/>
          </a:xfrm>
          <a:prstGeom prst="rect">
            <a:avLst/>
          </a:prstGeom>
          <a:solidFill>
            <a:srgbClr val="0067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TextBox 5"/>
          <p:cNvSpPr txBox="1"/>
          <p:nvPr userDrawn="1"/>
        </p:nvSpPr>
        <p:spPr>
          <a:xfrm>
            <a:off x="4572000" y="1143001"/>
            <a:ext cx="4419600" cy="4139595"/>
          </a:xfrm>
          <a:prstGeom prst="rect">
            <a:avLst/>
          </a:prstGeom>
          <a:noFill/>
        </p:spPr>
        <p:txBody>
          <a:bodyPr>
            <a:spAutoFit/>
          </a:bodyPr>
          <a:lstStyle/>
          <a:p>
            <a:pPr>
              <a:spcAft>
                <a:spcPts val="1800"/>
              </a:spcAft>
              <a:defRPr/>
            </a:pPr>
            <a:r>
              <a:rPr lang="en-US" sz="2200" i="1" dirty="0">
                <a:solidFill>
                  <a:schemeClr val="bg1"/>
                </a:solidFill>
                <a:cs typeface="Arial" pitchFamily="34" charset="0"/>
              </a:rPr>
              <a:t>For more information, contact:</a:t>
            </a:r>
          </a:p>
          <a:p>
            <a:pPr>
              <a:defRPr/>
            </a:pPr>
            <a:r>
              <a:rPr lang="en-US" sz="2200" b="1" dirty="0">
                <a:solidFill>
                  <a:schemeClr val="bg1"/>
                </a:solidFill>
                <a:latin typeface="Arial" charset="0"/>
              </a:rPr>
              <a:t>Ann Randazzo</a:t>
            </a:r>
          </a:p>
          <a:p>
            <a:pPr>
              <a:spcAft>
                <a:spcPts val="1800"/>
              </a:spcAft>
              <a:defRPr/>
            </a:pPr>
            <a:r>
              <a:rPr lang="en-US" sz="2200" dirty="0">
                <a:solidFill>
                  <a:schemeClr val="bg1"/>
                </a:solidFill>
                <a:latin typeface="Arial" charset="0"/>
              </a:rPr>
              <a:t>Executive Director</a:t>
            </a:r>
          </a:p>
          <a:p>
            <a:pPr>
              <a:spcAft>
                <a:spcPts val="600"/>
              </a:spcAft>
              <a:defRPr/>
            </a:pPr>
            <a:r>
              <a:rPr lang="en-US" sz="2200" dirty="0">
                <a:solidFill>
                  <a:schemeClr val="bg1"/>
                </a:solidFill>
                <a:latin typeface="Arial Black" pitchFamily="34" charset="0"/>
              </a:rPr>
              <a:t>Center for Energy </a:t>
            </a:r>
            <a:br>
              <a:rPr lang="en-US" sz="2200" dirty="0">
                <a:solidFill>
                  <a:schemeClr val="bg1"/>
                </a:solidFill>
                <a:latin typeface="Arial Black" pitchFamily="34" charset="0"/>
              </a:rPr>
            </a:br>
            <a:r>
              <a:rPr lang="en-US" sz="2200" dirty="0">
                <a:solidFill>
                  <a:schemeClr val="bg1"/>
                </a:solidFill>
                <a:latin typeface="Arial Black" pitchFamily="34" charset="0"/>
              </a:rPr>
              <a:t>Workforce Development</a:t>
            </a:r>
          </a:p>
          <a:p>
            <a:pPr>
              <a:defRPr/>
            </a:pPr>
            <a:r>
              <a:rPr lang="en-US" sz="2200" dirty="0">
                <a:solidFill>
                  <a:schemeClr val="bg1"/>
                </a:solidFill>
                <a:latin typeface="Arial" charset="0"/>
              </a:rPr>
              <a:t>ann@cewd.org</a:t>
            </a:r>
          </a:p>
          <a:p>
            <a:pPr>
              <a:spcAft>
                <a:spcPts val="1800"/>
              </a:spcAft>
              <a:defRPr/>
            </a:pPr>
            <a:r>
              <a:rPr lang="en-US" sz="2200" dirty="0">
                <a:solidFill>
                  <a:schemeClr val="bg1"/>
                </a:solidFill>
                <a:latin typeface="Arial" charset="0"/>
              </a:rPr>
              <a:t>703-237-1094</a:t>
            </a:r>
          </a:p>
          <a:p>
            <a:pPr>
              <a:spcAft>
                <a:spcPts val="600"/>
              </a:spcAft>
              <a:defRPr/>
            </a:pPr>
            <a:r>
              <a:rPr lang="en-US" sz="2200" b="1" dirty="0">
                <a:solidFill>
                  <a:schemeClr val="bg1"/>
                </a:solidFill>
                <a:latin typeface="Arial" charset="0"/>
              </a:rPr>
              <a:t>www.cewd.org</a:t>
            </a:r>
          </a:p>
          <a:p>
            <a:pPr>
              <a:defRPr/>
            </a:pPr>
            <a:endParaRPr lang="en-US" sz="3200" dirty="0">
              <a:solidFill>
                <a:schemeClr val="bg1"/>
              </a:solidFill>
              <a:cs typeface="Arial" pitchFamily="34" charset="0"/>
            </a:endParaRPr>
          </a:p>
        </p:txBody>
      </p:sp>
      <p:pic>
        <p:nvPicPr>
          <p:cNvPr id="7" name="Picture 11" descr="people.jpg"/>
          <p:cNvPicPr>
            <a:picLocks noChangeAspect="1"/>
          </p:cNvPicPr>
          <p:nvPr userDrawn="1"/>
        </p:nvPicPr>
        <p:blipFill>
          <a:blip r:embed="rId4" cstate="print"/>
          <a:srcRect/>
          <a:stretch>
            <a:fillRect/>
          </a:stretch>
        </p:blipFill>
        <p:spPr bwMode="auto">
          <a:xfrm>
            <a:off x="0" y="3124200"/>
            <a:ext cx="3902075" cy="37338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7391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295400" y="1600201"/>
            <a:ext cx="7391400" cy="4525963"/>
          </a:xfrm>
        </p:spPr>
        <p:txBody>
          <a:bodyPr/>
          <a:lstStyle/>
          <a:p>
            <a:pPr lvl="0"/>
            <a:endParaRPr lang="en-US" noProof="0"/>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FDA75FC-A387-4975-870F-6C8A583C367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536BB3F8-A07F-4218-ACC6-8CB25D4255F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image" Target="../media/image8.png"/><Relationship Id="rId2" Type="http://schemas.openxmlformats.org/officeDocument/2006/relationships/slideLayout" Target="../slideLayouts/slideLayout12.xml"/><Relationship Id="rId16" Type="http://schemas.openxmlformats.org/officeDocument/2006/relationships/image" Target="../media/image9.emf"/><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theme" Target="../theme/theme2.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0"/>
            <a:ext cx="9144000" cy="1417638"/>
          </a:xfrm>
          <a:prstGeom prst="rect">
            <a:avLst/>
          </a:prstGeom>
          <a:solidFill>
            <a:srgbClr val="00679A"/>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457200" y="6019801"/>
            <a:ext cx="8229600" cy="70167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305800" y="6356351"/>
            <a:ext cx="381000" cy="365125"/>
          </a:xfrm>
          <a:prstGeom prst="rect">
            <a:avLst/>
          </a:prstGeom>
        </p:spPr>
        <p:txBody>
          <a:bodyPr vert="horz" lIns="91440" tIns="45720" rIns="91440" bIns="45720" rtlCol="0" anchor="ctr"/>
          <a:lstStyle>
            <a:lvl1pPr algn="r" fontAlgn="auto">
              <a:spcBef>
                <a:spcPts val="0"/>
              </a:spcBef>
              <a:spcAft>
                <a:spcPts val="0"/>
              </a:spcAft>
              <a:defRPr sz="1200">
                <a:solidFill>
                  <a:srgbClr val="004A82"/>
                </a:solidFill>
                <a:latin typeface="+mn-lt"/>
              </a:defRPr>
            </a:lvl1pPr>
          </a:lstStyle>
          <a:p>
            <a:pPr>
              <a:defRPr/>
            </a:pPr>
            <a:fld id="{B051D4A5-FD15-4EAC-AD54-D6602BF2FE8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62" r:id="rId1"/>
    <p:sldLayoutId id="2147483863" r:id="rId2"/>
    <p:sldLayoutId id="2147483871" r:id="rId3"/>
    <p:sldLayoutId id="2147483864" r:id="rId4"/>
    <p:sldLayoutId id="2147483865" r:id="rId5"/>
    <p:sldLayoutId id="2147483866" r:id="rId6"/>
    <p:sldLayoutId id="2147483872" r:id="rId7"/>
    <p:sldLayoutId id="2147483868" r:id="rId8"/>
    <p:sldLayoutId id="2147483869" r:id="rId9"/>
    <p:sldLayoutId id="2147483873" r:id="rId10"/>
  </p:sldLayoutIdLst>
  <p:hf hdr="0" ftr="0" dt="0"/>
  <p:txStyles>
    <p:titleStyle>
      <a:lvl1pPr marL="349250" indent="-11113" algn="l" rtl="0" eaLnBrk="0" fontAlgn="base" hangingPunct="0">
        <a:spcBef>
          <a:spcPct val="0"/>
        </a:spcBef>
        <a:spcAft>
          <a:spcPct val="0"/>
        </a:spcAft>
        <a:defRPr sz="4200" kern="1200">
          <a:solidFill>
            <a:schemeClr val="bg1"/>
          </a:solidFill>
          <a:latin typeface="Arial" pitchFamily="34" charset="0"/>
          <a:ea typeface="+mj-ea"/>
          <a:cs typeface="Arial" pitchFamily="34" charset="0"/>
        </a:defRPr>
      </a:lvl1pPr>
      <a:lvl2pPr marL="349250" indent="-11113" algn="l" rtl="0" eaLnBrk="0" fontAlgn="base" hangingPunct="0">
        <a:spcBef>
          <a:spcPct val="0"/>
        </a:spcBef>
        <a:spcAft>
          <a:spcPct val="0"/>
        </a:spcAft>
        <a:defRPr sz="4200">
          <a:solidFill>
            <a:schemeClr val="bg1"/>
          </a:solidFill>
          <a:latin typeface="Arial" charset="0"/>
          <a:cs typeface="Arial" charset="0"/>
        </a:defRPr>
      </a:lvl2pPr>
      <a:lvl3pPr marL="349250" indent="-11113" algn="l" rtl="0" eaLnBrk="0" fontAlgn="base" hangingPunct="0">
        <a:spcBef>
          <a:spcPct val="0"/>
        </a:spcBef>
        <a:spcAft>
          <a:spcPct val="0"/>
        </a:spcAft>
        <a:defRPr sz="4200">
          <a:solidFill>
            <a:schemeClr val="bg1"/>
          </a:solidFill>
          <a:latin typeface="Arial" charset="0"/>
          <a:cs typeface="Arial" charset="0"/>
        </a:defRPr>
      </a:lvl3pPr>
      <a:lvl4pPr marL="349250" indent="-11113" algn="l" rtl="0" eaLnBrk="0" fontAlgn="base" hangingPunct="0">
        <a:spcBef>
          <a:spcPct val="0"/>
        </a:spcBef>
        <a:spcAft>
          <a:spcPct val="0"/>
        </a:spcAft>
        <a:defRPr sz="4200">
          <a:solidFill>
            <a:schemeClr val="bg1"/>
          </a:solidFill>
          <a:latin typeface="Arial" charset="0"/>
          <a:cs typeface="Arial" charset="0"/>
        </a:defRPr>
      </a:lvl4pPr>
      <a:lvl5pPr marL="349250" indent="-11113" algn="l" rtl="0" eaLnBrk="0" fontAlgn="base" hangingPunct="0">
        <a:spcBef>
          <a:spcPct val="0"/>
        </a:spcBef>
        <a:spcAft>
          <a:spcPct val="0"/>
        </a:spcAft>
        <a:defRPr sz="4200">
          <a:solidFill>
            <a:schemeClr val="bg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50B848"/>
        </a:buClr>
        <a:buFont typeface="Wingdings" pitchFamily="2" charset="2"/>
        <a:buChar char="§"/>
        <a:defRPr sz="3200" kern="1200">
          <a:solidFill>
            <a:srgbClr val="00679A"/>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rgbClr val="50B848"/>
        </a:buClr>
        <a:buFont typeface="Arial" pitchFamily="34" charset="0"/>
        <a:buChar char="–"/>
        <a:defRPr sz="2800" kern="1200">
          <a:solidFill>
            <a:srgbClr val="00679A"/>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rgbClr val="50B848"/>
        </a:buClr>
        <a:buFont typeface="Arial" pitchFamily="34" charset="0"/>
        <a:buChar char="•"/>
        <a:defRPr sz="2400" kern="1200">
          <a:solidFill>
            <a:srgbClr val="00679A"/>
          </a:solidFill>
          <a:latin typeface="Arial" pitchFamily="34" charset="0"/>
          <a:ea typeface="+mn-ea"/>
          <a:cs typeface="Arial" pitchFamily="34" charset="0"/>
        </a:defRPr>
      </a:lvl3pPr>
      <a:lvl4pPr marL="1600200" indent="-228600" algn="l" rtl="0" eaLnBrk="0" fontAlgn="base" hangingPunct="0">
        <a:spcBef>
          <a:spcPct val="20000"/>
        </a:spcBef>
        <a:spcAft>
          <a:spcPct val="0"/>
        </a:spcAft>
        <a:buClr>
          <a:srgbClr val="50B848"/>
        </a:buClr>
        <a:buFont typeface="Arial" pitchFamily="34" charset="0"/>
        <a:buChar char="–"/>
        <a:defRPr sz="2000" kern="1200">
          <a:solidFill>
            <a:srgbClr val="00679A"/>
          </a:solidFill>
          <a:latin typeface="Arial" pitchFamily="34" charset="0"/>
          <a:ea typeface="+mn-ea"/>
          <a:cs typeface="Arial" pitchFamily="34" charset="0"/>
        </a:defRPr>
      </a:lvl4pPr>
      <a:lvl5pPr marL="2057400" indent="-228600" algn="l" rtl="0" eaLnBrk="0" fontAlgn="base" hangingPunct="0">
        <a:spcBef>
          <a:spcPct val="20000"/>
        </a:spcBef>
        <a:spcAft>
          <a:spcPct val="0"/>
        </a:spcAft>
        <a:buClr>
          <a:srgbClr val="50B848"/>
        </a:buClr>
        <a:buFont typeface="Arial" pitchFamily="34" charset="0"/>
        <a:buChar char="»"/>
        <a:defRPr sz="2000" kern="1200">
          <a:solidFill>
            <a:srgbClr val="00679A"/>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9" name="Straight Connector 8"/>
          <p:cNvCxnSpPr/>
          <p:nvPr/>
        </p:nvCxnSpPr>
        <p:spPr>
          <a:xfrm>
            <a:off x="1273176" y="655639"/>
            <a:ext cx="7864475" cy="1587"/>
          </a:xfrm>
          <a:prstGeom prst="line">
            <a:avLst/>
          </a:prstGeom>
          <a:ln cmpd="thinThick">
            <a:solidFill>
              <a:srgbClr val="F2CF46"/>
            </a:solidFill>
          </a:ln>
        </p:spPr>
        <p:style>
          <a:lnRef idx="3">
            <a:schemeClr val="accent3"/>
          </a:lnRef>
          <a:fillRef idx="0">
            <a:schemeClr val="accent3"/>
          </a:fillRef>
          <a:effectRef idx="2">
            <a:schemeClr val="accent3"/>
          </a:effectRef>
          <a:fontRef idx="minor">
            <a:schemeClr val="tx1"/>
          </a:fontRef>
        </p:style>
      </p:cxnSp>
      <p:sp>
        <p:nvSpPr>
          <p:cNvPr id="1026" name="Title Placeholder 1"/>
          <p:cNvSpPr>
            <a:spLocks noGrp="1"/>
          </p:cNvSpPr>
          <p:nvPr>
            <p:ph type="title"/>
          </p:nvPr>
        </p:nvSpPr>
        <p:spPr bwMode="auto">
          <a:xfrm>
            <a:off x="0" y="1"/>
            <a:ext cx="9144000"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2052" name="Text Placeholder 2"/>
          <p:cNvSpPr>
            <a:spLocks noGrp="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7AEBA9A0-8F2B-431E-A790-1A96339131C7}" type="datetimeFigureOut">
              <a:rPr lang="en-US"/>
              <a:pPr>
                <a:defRPr/>
              </a:pPr>
              <a:t>10/31/2011</a:t>
            </a:fld>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ED04A1D-DAD7-478A-95EA-BEDDD6477C81}" type="slidenum">
              <a:rPr lang="en-US"/>
              <a:pPr>
                <a:defRPr/>
              </a:pPr>
              <a:t>‹#›</a:t>
            </a:fld>
            <a:endParaRPr lang="en-US" dirty="0"/>
          </a:p>
        </p:txBody>
      </p:sp>
      <p:pic>
        <p:nvPicPr>
          <p:cNvPr id="7" name="Picture 6" descr="gie.Logo.eps"/>
          <p:cNvPicPr>
            <a:picLocks noChangeAspect="1"/>
          </p:cNvPicPr>
          <p:nvPr/>
        </p:nvPicPr>
        <p:blipFill>
          <a:blip r:embed="rId16" cstate="print"/>
          <a:stretch>
            <a:fillRect/>
          </a:stretch>
        </p:blipFill>
        <p:spPr>
          <a:xfrm>
            <a:off x="114301" y="152400"/>
            <a:ext cx="1181100" cy="762000"/>
          </a:xfrm>
          <a:prstGeom prst="rect">
            <a:avLst/>
          </a:prstGeom>
          <a:effectLst>
            <a:outerShdw blurRad="50800" dist="38100" dir="10800000" algn="r" rotWithShape="0">
              <a:prstClr val="black">
                <a:alpha val="40000"/>
              </a:prstClr>
            </a:outerShdw>
          </a:effectLst>
        </p:spPr>
      </p:pic>
      <p:pic>
        <p:nvPicPr>
          <p:cNvPr id="2057" name="Picture 75" descr="CWED_2c"/>
          <p:cNvPicPr>
            <a:picLocks noChangeAspect="1" noChangeArrowheads="1"/>
          </p:cNvPicPr>
          <p:nvPr/>
        </p:nvPicPr>
        <p:blipFill>
          <a:blip r:embed="rId17" cstate="print"/>
          <a:srcRect/>
          <a:stretch>
            <a:fillRect/>
          </a:stretch>
        </p:blipFill>
        <p:spPr bwMode="auto">
          <a:xfrm>
            <a:off x="7534277" y="-9524"/>
            <a:ext cx="1577975" cy="6588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70" r:id="rId7"/>
    <p:sldLayoutId id="2147483858" r:id="rId8"/>
    <p:sldLayoutId id="2147483859" r:id="rId9"/>
    <p:sldLayoutId id="2147483860" r:id="rId10"/>
    <p:sldLayoutId id="2147483861" r:id="rId11"/>
    <p:sldLayoutId id="2147483874" r:id="rId12"/>
    <p:sldLayoutId id="2147483875" r:id="rId13"/>
    <p:sldLayoutId id="2147483876" r:id="rId14"/>
  </p:sldLayoutIdLst>
  <p:txStyles>
    <p:titleStyle>
      <a:lvl1pPr algn="ctr" rtl="0" eaLnBrk="0" fontAlgn="base" hangingPunct="0">
        <a:spcBef>
          <a:spcPct val="0"/>
        </a:spcBef>
        <a:spcAft>
          <a:spcPct val="0"/>
        </a:spcAft>
        <a:defRPr sz="3600" kern="1200">
          <a:solidFill>
            <a:schemeClr val="tx1"/>
          </a:solidFill>
          <a:effectLst>
            <a:outerShdw blurRad="38100" dist="38100" dir="2700000" algn="tl">
              <a:srgbClr val="000000">
                <a:alpha val="43137"/>
              </a:srgbClr>
            </a:outerShdw>
          </a:effectLst>
          <a:latin typeface="+mj-lt"/>
          <a:ea typeface="+mj-ea"/>
          <a:cs typeface="+mj-cs"/>
        </a:defRPr>
      </a:lvl1pPr>
      <a:lvl2pPr algn="ctr" rtl="0" eaLnBrk="0" fontAlgn="base" hangingPunct="0">
        <a:spcBef>
          <a:spcPct val="0"/>
        </a:spcBef>
        <a:spcAft>
          <a:spcPct val="0"/>
        </a:spcAft>
        <a:defRPr sz="3600">
          <a:solidFill>
            <a:schemeClr val="tx1"/>
          </a:solidFill>
          <a:latin typeface="Calibri" pitchFamily="34" charset="0"/>
        </a:defRPr>
      </a:lvl2pPr>
      <a:lvl3pPr algn="ctr" rtl="0" eaLnBrk="0" fontAlgn="base" hangingPunct="0">
        <a:spcBef>
          <a:spcPct val="0"/>
        </a:spcBef>
        <a:spcAft>
          <a:spcPct val="0"/>
        </a:spcAft>
        <a:defRPr sz="3600">
          <a:solidFill>
            <a:schemeClr val="tx1"/>
          </a:solidFill>
          <a:latin typeface="Calibri" pitchFamily="34" charset="0"/>
        </a:defRPr>
      </a:lvl3pPr>
      <a:lvl4pPr algn="ctr" rtl="0" eaLnBrk="0" fontAlgn="base" hangingPunct="0">
        <a:spcBef>
          <a:spcPct val="0"/>
        </a:spcBef>
        <a:spcAft>
          <a:spcPct val="0"/>
        </a:spcAft>
        <a:defRPr sz="3600">
          <a:solidFill>
            <a:schemeClr val="tx1"/>
          </a:solidFill>
          <a:latin typeface="Calibri" pitchFamily="34" charset="0"/>
        </a:defRPr>
      </a:lvl4pPr>
      <a:lvl5pPr algn="ctr" rtl="0" eaLnBrk="0" fontAlgn="base" hangingPunct="0">
        <a:spcBef>
          <a:spcPct val="0"/>
        </a:spcBef>
        <a:spcAft>
          <a:spcPct val="0"/>
        </a:spcAft>
        <a:defRPr sz="36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305800" y="6356350"/>
            <a:ext cx="381000" cy="365125"/>
          </a:xfrm>
        </p:spPr>
        <p:txBody>
          <a:bodyPr/>
          <a:lstStyle/>
          <a:p>
            <a:pPr>
              <a:defRPr/>
            </a:pPr>
            <a:fld id="{8D63E674-D1CE-405A-9D69-36852FF08011}" type="slidenum">
              <a:rPr lang="en-US" smtClean="0"/>
              <a:pPr>
                <a:defRPr/>
              </a:pPr>
              <a:t>2</a:t>
            </a:fld>
            <a:endParaRPr lang="en-US" dirty="0"/>
          </a:p>
        </p:txBody>
      </p:sp>
      <p:sp>
        <p:nvSpPr>
          <p:cNvPr id="4" name="Title 1"/>
          <p:cNvSpPr txBox="1">
            <a:spLocks/>
          </p:cNvSpPr>
          <p:nvPr/>
        </p:nvSpPr>
        <p:spPr bwMode="auto">
          <a:xfrm>
            <a:off x="533400" y="0"/>
            <a:ext cx="8610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lnSpcReduction="10000"/>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smtClean="0">
                <a:ln>
                  <a:noFill/>
                </a:ln>
                <a:solidFill>
                  <a:srgbClr val="0073AE"/>
                </a:solidFill>
                <a:effectLst/>
                <a:uLnTx/>
                <a:uFillTx/>
                <a:latin typeface="Arial" pitchFamily="34" charset="0"/>
                <a:ea typeface="+mj-ea"/>
                <a:cs typeface="Arial" pitchFamily="34" charset="0"/>
              </a:rPr>
              <a:t>CEWD Mission </a:t>
            </a:r>
            <a:r>
              <a:rPr kumimoji="0" lang="en-US" sz="2400" b="1" i="0" u="none" strike="noStrike" kern="1200" cap="none" spc="0" normalizeH="0" baseline="0" noProof="0" dirty="0" smtClean="0">
                <a:ln>
                  <a:noFill/>
                </a:ln>
                <a:solidFill>
                  <a:srgbClr val="00679A"/>
                </a:solidFill>
                <a:effectLst/>
                <a:uLnTx/>
                <a:uFillTx/>
                <a:latin typeface="Arial" pitchFamily="34" charset="0"/>
                <a:ea typeface="+mj-ea"/>
                <a:cs typeface="Arial" pitchFamily="34" charset="0"/>
              </a:rPr>
              <a:t/>
            </a:r>
            <a:br>
              <a:rPr kumimoji="0" lang="en-US" sz="2400" b="1" i="0" u="none" strike="noStrike" kern="1200" cap="none" spc="0" normalizeH="0" baseline="0" noProof="0" dirty="0" smtClean="0">
                <a:ln>
                  <a:noFill/>
                </a:ln>
                <a:solidFill>
                  <a:srgbClr val="00679A"/>
                </a:solidFill>
                <a:effectLst/>
                <a:uLnTx/>
                <a:uFillTx/>
                <a:latin typeface="Arial" pitchFamily="34" charset="0"/>
                <a:ea typeface="+mj-ea"/>
                <a:cs typeface="Arial" pitchFamily="34" charset="0"/>
              </a:rPr>
            </a:br>
            <a:r>
              <a:rPr kumimoji="0" lang="en-US" sz="2400" b="1" i="0" u="none" strike="noStrike" kern="1200" cap="none" spc="0" normalizeH="0" baseline="0" noProof="0" dirty="0" smtClean="0">
                <a:ln>
                  <a:noFill/>
                </a:ln>
                <a:solidFill>
                  <a:srgbClr val="0073AE"/>
                </a:solidFill>
                <a:effectLst/>
                <a:uLnTx/>
                <a:uFillTx/>
                <a:latin typeface="Arial" pitchFamily="34" charset="0"/>
                <a:ea typeface="+mj-ea"/>
                <a:cs typeface="Arial" pitchFamily="34" charset="0"/>
              </a:rPr>
              <a:t>Build the alliances, processes, and tools to develop tomorrow’s energy workforce</a:t>
            </a:r>
          </a:p>
        </p:txBody>
      </p:sp>
      <p:graphicFrame>
        <p:nvGraphicFramePr>
          <p:cNvPr id="5" name="Diagram 4"/>
          <p:cNvGraphicFramePr/>
          <p:nvPr/>
        </p:nvGraphicFramePr>
        <p:xfrm>
          <a:off x="1828800" y="1828800"/>
          <a:ext cx="563880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62"/>
          <p:cNvGrpSpPr/>
          <p:nvPr/>
        </p:nvGrpSpPr>
        <p:grpSpPr>
          <a:xfrm>
            <a:off x="152400" y="762000"/>
            <a:ext cx="8705850" cy="6096001"/>
            <a:chOff x="92075" y="217714"/>
            <a:chExt cx="8766175" cy="6640287"/>
          </a:xfrm>
        </p:grpSpPr>
        <p:grpSp>
          <p:nvGrpSpPr>
            <p:cNvPr id="4" name="Group 94"/>
            <p:cNvGrpSpPr>
              <a:grpSpLocks/>
            </p:cNvGrpSpPr>
            <p:nvPr/>
          </p:nvGrpSpPr>
          <p:grpSpPr bwMode="auto">
            <a:xfrm>
              <a:off x="1360067" y="902678"/>
              <a:ext cx="6238301" cy="849514"/>
              <a:chOff x="2203974" y="504237"/>
              <a:chExt cx="4841880" cy="731889"/>
            </a:xfrm>
          </p:grpSpPr>
          <p:sp>
            <p:nvSpPr>
              <p:cNvPr id="73" name="Cube 72"/>
              <p:cNvSpPr/>
              <p:nvPr/>
            </p:nvSpPr>
            <p:spPr>
              <a:xfrm>
                <a:off x="2203974" y="504237"/>
                <a:ext cx="1096963" cy="731889"/>
              </a:xfrm>
              <a:prstGeom prst="cube">
                <a:avLst/>
              </a:prstGeom>
              <a:gradFill flip="none" rotWithShape="1">
                <a:gsLst>
                  <a:gs pos="0">
                    <a:schemeClr val="tx2">
                      <a:lumMod val="60000"/>
                      <a:lumOff val="40000"/>
                    </a:schemeClr>
                  </a:gs>
                  <a:gs pos="50000">
                    <a:schemeClr val="accent1">
                      <a:lumMod val="40000"/>
                      <a:lumOff val="60000"/>
                    </a:schemeClr>
                  </a:gs>
                  <a:gs pos="100000">
                    <a:schemeClr val="accent1">
                      <a:lumMod val="20000"/>
                      <a:lumOff val="80000"/>
                    </a:scheme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schemeClr val="tx1"/>
                    </a:solidFill>
                  </a:rPr>
                  <a:t>Plant Operator</a:t>
                </a:r>
              </a:p>
            </p:txBody>
          </p:sp>
          <p:sp>
            <p:nvSpPr>
              <p:cNvPr id="74" name="Cube 73"/>
              <p:cNvSpPr/>
              <p:nvPr/>
            </p:nvSpPr>
            <p:spPr>
              <a:xfrm>
                <a:off x="3140600" y="504237"/>
                <a:ext cx="1096963" cy="731889"/>
              </a:xfrm>
              <a:prstGeom prst="cube">
                <a:avLst/>
              </a:prstGeom>
              <a:gradFill flip="none" rotWithShape="1">
                <a:gsLst>
                  <a:gs pos="0">
                    <a:schemeClr val="tx2">
                      <a:lumMod val="60000"/>
                      <a:lumOff val="40000"/>
                    </a:schemeClr>
                  </a:gs>
                  <a:gs pos="50000">
                    <a:schemeClr val="accent1">
                      <a:lumMod val="40000"/>
                      <a:lumOff val="60000"/>
                    </a:schemeClr>
                  </a:gs>
                  <a:gs pos="100000">
                    <a:schemeClr val="accent1">
                      <a:lumMod val="20000"/>
                      <a:lumOff val="80000"/>
                    </a:scheme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sz="1100" dirty="0">
                    <a:solidFill>
                      <a:schemeClr val="tx1"/>
                    </a:solidFill>
                  </a:rPr>
                  <a:t>Electrical </a:t>
                </a:r>
                <a:endParaRPr lang="en-US" sz="1100" dirty="0" smtClean="0">
                  <a:solidFill>
                    <a:schemeClr val="tx1"/>
                  </a:solidFill>
                </a:endParaRPr>
              </a:p>
              <a:p>
                <a:pPr algn="ctr">
                  <a:defRPr/>
                </a:pPr>
                <a:r>
                  <a:rPr lang="en-US" sz="1100" dirty="0" smtClean="0">
                    <a:solidFill>
                      <a:schemeClr val="tx1"/>
                    </a:solidFill>
                  </a:rPr>
                  <a:t>Technician</a:t>
                </a:r>
                <a:endParaRPr lang="en-US" sz="1100" dirty="0">
                  <a:solidFill>
                    <a:schemeClr val="tx1"/>
                  </a:solidFill>
                </a:endParaRPr>
              </a:p>
            </p:txBody>
          </p:sp>
          <p:sp>
            <p:nvSpPr>
              <p:cNvPr id="75" name="Cube 74"/>
              <p:cNvSpPr/>
              <p:nvPr/>
            </p:nvSpPr>
            <p:spPr>
              <a:xfrm>
                <a:off x="4075638" y="504237"/>
                <a:ext cx="1098551" cy="731889"/>
              </a:xfrm>
              <a:prstGeom prst="cube">
                <a:avLst/>
              </a:prstGeom>
              <a:gradFill flip="none" rotWithShape="1">
                <a:gsLst>
                  <a:gs pos="0">
                    <a:schemeClr val="tx2">
                      <a:lumMod val="60000"/>
                      <a:lumOff val="40000"/>
                    </a:schemeClr>
                  </a:gs>
                  <a:gs pos="50000">
                    <a:schemeClr val="accent1">
                      <a:lumMod val="40000"/>
                      <a:lumOff val="60000"/>
                    </a:schemeClr>
                  </a:gs>
                  <a:gs pos="100000">
                    <a:schemeClr val="accent1">
                      <a:lumMod val="20000"/>
                      <a:lumOff val="80000"/>
                    </a:scheme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anchor="ctr"/>
              <a:lstStyle/>
              <a:p>
                <a:pPr algn="ctr">
                  <a:defRPr/>
                </a:pPr>
                <a:r>
                  <a:rPr lang="en-US" sz="1100" dirty="0">
                    <a:solidFill>
                      <a:schemeClr val="tx1"/>
                    </a:solidFill>
                  </a:rPr>
                  <a:t>Mechanical </a:t>
                </a:r>
              </a:p>
              <a:p>
                <a:pPr algn="ctr">
                  <a:defRPr/>
                </a:pPr>
                <a:r>
                  <a:rPr lang="en-US" sz="1100" dirty="0">
                    <a:solidFill>
                      <a:schemeClr val="tx1"/>
                    </a:solidFill>
                  </a:rPr>
                  <a:t>Technician</a:t>
                </a:r>
              </a:p>
            </p:txBody>
          </p:sp>
          <p:sp>
            <p:nvSpPr>
              <p:cNvPr id="83" name="Cube 82"/>
              <p:cNvSpPr/>
              <p:nvPr/>
            </p:nvSpPr>
            <p:spPr>
              <a:xfrm>
                <a:off x="5012264" y="629221"/>
                <a:ext cx="1096964" cy="606904"/>
              </a:xfrm>
              <a:prstGeom prst="cube">
                <a:avLst/>
              </a:prstGeom>
              <a:gradFill flip="none" rotWithShape="1">
                <a:gsLst>
                  <a:gs pos="0">
                    <a:schemeClr val="tx2">
                      <a:lumMod val="60000"/>
                      <a:lumOff val="40000"/>
                    </a:schemeClr>
                  </a:gs>
                  <a:gs pos="50000">
                    <a:schemeClr val="accent1">
                      <a:lumMod val="40000"/>
                      <a:lumOff val="60000"/>
                    </a:schemeClr>
                  </a:gs>
                  <a:gs pos="100000">
                    <a:schemeClr val="accent1">
                      <a:lumMod val="20000"/>
                      <a:lumOff val="80000"/>
                    </a:scheme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schemeClr val="tx1"/>
                    </a:solidFill>
                  </a:rPr>
                  <a:t>Instrument &amp; Control Technician</a:t>
                </a:r>
              </a:p>
            </p:txBody>
          </p:sp>
          <p:sp>
            <p:nvSpPr>
              <p:cNvPr id="84" name="Cube 83"/>
              <p:cNvSpPr/>
              <p:nvPr/>
            </p:nvSpPr>
            <p:spPr>
              <a:xfrm>
                <a:off x="5948890" y="504237"/>
                <a:ext cx="1096964" cy="731889"/>
              </a:xfrm>
              <a:prstGeom prst="cube">
                <a:avLst/>
              </a:prstGeom>
              <a:gradFill flip="none" rotWithShape="1">
                <a:gsLst>
                  <a:gs pos="0">
                    <a:schemeClr val="tx2">
                      <a:lumMod val="60000"/>
                      <a:lumOff val="40000"/>
                    </a:schemeClr>
                  </a:gs>
                  <a:gs pos="50000">
                    <a:schemeClr val="accent1">
                      <a:lumMod val="40000"/>
                      <a:lumOff val="60000"/>
                    </a:schemeClr>
                  </a:gs>
                  <a:gs pos="100000">
                    <a:schemeClr val="accent1">
                      <a:lumMod val="20000"/>
                      <a:lumOff val="80000"/>
                    </a:scheme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schemeClr val="tx1"/>
                    </a:solidFill>
                  </a:rPr>
                  <a:t>Alternate Fuel Technicians</a:t>
                </a:r>
              </a:p>
            </p:txBody>
          </p:sp>
        </p:grpSp>
        <p:grpSp>
          <p:nvGrpSpPr>
            <p:cNvPr id="7" name="Group 93"/>
            <p:cNvGrpSpPr>
              <a:grpSpLocks/>
            </p:cNvGrpSpPr>
            <p:nvPr/>
          </p:nvGrpSpPr>
          <p:grpSpPr bwMode="auto">
            <a:xfrm>
              <a:off x="1338944" y="424543"/>
              <a:ext cx="6227153" cy="805544"/>
              <a:chOff x="2356878" y="657358"/>
              <a:chExt cx="4841269" cy="731520"/>
            </a:xfrm>
          </p:grpSpPr>
          <p:sp>
            <p:nvSpPr>
              <p:cNvPr id="88" name="Cube 87"/>
              <p:cNvSpPr/>
              <p:nvPr/>
            </p:nvSpPr>
            <p:spPr>
              <a:xfrm>
                <a:off x="2356374" y="657028"/>
                <a:ext cx="1096963" cy="731889"/>
              </a:xfrm>
              <a:prstGeom prst="cube">
                <a:avLst/>
              </a:prstGeom>
              <a:gradFill flip="none" rotWithShape="1">
                <a:gsLst>
                  <a:gs pos="0">
                    <a:schemeClr val="tx2">
                      <a:lumMod val="60000"/>
                      <a:lumOff val="40000"/>
                    </a:schemeClr>
                  </a:gs>
                  <a:gs pos="50000">
                    <a:schemeClr val="accent1">
                      <a:lumMod val="40000"/>
                      <a:lumOff val="60000"/>
                    </a:schemeClr>
                  </a:gs>
                  <a:gs pos="100000">
                    <a:schemeClr val="accent1">
                      <a:lumMod val="20000"/>
                      <a:lumOff val="80000"/>
                    </a:scheme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schemeClr val="tx1"/>
                    </a:solidFill>
                  </a:rPr>
                  <a:t>Lineworker</a:t>
                </a:r>
              </a:p>
            </p:txBody>
          </p:sp>
          <p:sp>
            <p:nvSpPr>
              <p:cNvPr id="89" name="Cube 88"/>
              <p:cNvSpPr/>
              <p:nvPr/>
            </p:nvSpPr>
            <p:spPr>
              <a:xfrm>
                <a:off x="3293000" y="657028"/>
                <a:ext cx="1096963" cy="731889"/>
              </a:xfrm>
              <a:prstGeom prst="cube">
                <a:avLst/>
              </a:prstGeom>
              <a:gradFill flip="none" rotWithShape="1">
                <a:gsLst>
                  <a:gs pos="0">
                    <a:schemeClr val="tx2">
                      <a:lumMod val="60000"/>
                      <a:lumOff val="40000"/>
                    </a:schemeClr>
                  </a:gs>
                  <a:gs pos="50000">
                    <a:schemeClr val="accent1">
                      <a:lumMod val="40000"/>
                      <a:lumOff val="60000"/>
                    </a:schemeClr>
                  </a:gs>
                  <a:gs pos="100000">
                    <a:schemeClr val="accent1">
                      <a:lumMod val="20000"/>
                      <a:lumOff val="80000"/>
                    </a:scheme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sz="1100" dirty="0">
                    <a:solidFill>
                      <a:schemeClr val="tx1"/>
                    </a:solidFill>
                  </a:rPr>
                  <a:t>Substation Technician</a:t>
                </a:r>
              </a:p>
            </p:txBody>
          </p:sp>
          <p:sp>
            <p:nvSpPr>
              <p:cNvPr id="90" name="Cube 89"/>
              <p:cNvSpPr/>
              <p:nvPr/>
            </p:nvSpPr>
            <p:spPr>
              <a:xfrm>
                <a:off x="4228038" y="657028"/>
                <a:ext cx="1098551" cy="731889"/>
              </a:xfrm>
              <a:prstGeom prst="cube">
                <a:avLst/>
              </a:prstGeom>
              <a:gradFill flip="none" rotWithShape="1">
                <a:gsLst>
                  <a:gs pos="0">
                    <a:schemeClr val="tx2">
                      <a:lumMod val="60000"/>
                      <a:lumOff val="40000"/>
                    </a:schemeClr>
                  </a:gs>
                  <a:gs pos="50000">
                    <a:schemeClr val="accent1">
                      <a:lumMod val="40000"/>
                      <a:lumOff val="60000"/>
                    </a:schemeClr>
                  </a:gs>
                  <a:gs pos="100000">
                    <a:schemeClr val="accent1">
                      <a:lumMod val="20000"/>
                      <a:lumOff val="80000"/>
                    </a:scheme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anchor="ctr"/>
              <a:lstStyle/>
              <a:p>
                <a:pPr algn="ctr">
                  <a:defRPr/>
                </a:pPr>
                <a:r>
                  <a:rPr lang="en-US" sz="1100" dirty="0">
                    <a:solidFill>
                      <a:schemeClr val="tx1"/>
                    </a:solidFill>
                  </a:rPr>
                  <a:t>Engineering</a:t>
                </a:r>
              </a:p>
              <a:p>
                <a:pPr algn="ctr">
                  <a:defRPr/>
                </a:pPr>
                <a:r>
                  <a:rPr lang="en-US" sz="1100" dirty="0">
                    <a:solidFill>
                      <a:schemeClr val="tx1"/>
                    </a:solidFill>
                  </a:rPr>
                  <a:t>Technician</a:t>
                </a:r>
              </a:p>
            </p:txBody>
          </p:sp>
          <p:sp>
            <p:nvSpPr>
              <p:cNvPr id="91" name="Cube 90"/>
              <p:cNvSpPr/>
              <p:nvPr/>
            </p:nvSpPr>
            <p:spPr>
              <a:xfrm>
                <a:off x="5164664" y="657028"/>
                <a:ext cx="1096964" cy="731889"/>
              </a:xfrm>
              <a:prstGeom prst="cube">
                <a:avLst/>
              </a:prstGeom>
              <a:gradFill flip="none" rotWithShape="1">
                <a:gsLst>
                  <a:gs pos="0">
                    <a:schemeClr val="tx2">
                      <a:lumMod val="60000"/>
                      <a:lumOff val="40000"/>
                    </a:schemeClr>
                  </a:gs>
                  <a:gs pos="50000">
                    <a:schemeClr val="accent1">
                      <a:lumMod val="40000"/>
                      <a:lumOff val="60000"/>
                    </a:schemeClr>
                  </a:gs>
                  <a:gs pos="100000">
                    <a:schemeClr val="accent1">
                      <a:lumMod val="20000"/>
                      <a:lumOff val="80000"/>
                    </a:scheme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schemeClr val="tx1"/>
                    </a:solidFill>
                  </a:rPr>
                  <a:t>Relay</a:t>
                </a:r>
              </a:p>
              <a:p>
                <a:pPr algn="ctr">
                  <a:defRPr/>
                </a:pPr>
                <a:r>
                  <a:rPr lang="en-US" sz="1100" dirty="0">
                    <a:solidFill>
                      <a:schemeClr val="tx1"/>
                    </a:solidFill>
                  </a:rPr>
                  <a:t>Technician</a:t>
                </a:r>
              </a:p>
            </p:txBody>
          </p:sp>
          <p:sp>
            <p:nvSpPr>
              <p:cNvPr id="92" name="Cube 91"/>
              <p:cNvSpPr/>
              <p:nvPr/>
            </p:nvSpPr>
            <p:spPr>
              <a:xfrm>
                <a:off x="6101290" y="657028"/>
                <a:ext cx="1096964" cy="731889"/>
              </a:xfrm>
              <a:prstGeom prst="cube">
                <a:avLst/>
              </a:prstGeom>
              <a:gradFill flip="none" rotWithShape="1">
                <a:gsLst>
                  <a:gs pos="0">
                    <a:schemeClr val="tx2">
                      <a:lumMod val="60000"/>
                      <a:lumOff val="40000"/>
                    </a:schemeClr>
                  </a:gs>
                  <a:gs pos="50000">
                    <a:schemeClr val="accent1">
                      <a:lumMod val="40000"/>
                      <a:lumOff val="60000"/>
                    </a:schemeClr>
                  </a:gs>
                  <a:gs pos="100000">
                    <a:schemeClr val="accent1">
                      <a:lumMod val="20000"/>
                      <a:lumOff val="80000"/>
                    </a:scheme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schemeClr val="tx1"/>
                    </a:solidFill>
                  </a:rPr>
                  <a:t>Natural Gas Technology</a:t>
                </a:r>
              </a:p>
            </p:txBody>
          </p:sp>
        </p:grpSp>
        <p:sp>
          <p:nvSpPr>
            <p:cNvPr id="77" name="Cube 76"/>
            <p:cNvSpPr/>
            <p:nvPr/>
          </p:nvSpPr>
          <p:spPr bwMode="auto">
            <a:xfrm>
              <a:off x="649291" y="3933979"/>
              <a:ext cx="1096962" cy="903361"/>
            </a:xfrm>
            <a:prstGeom prst="cube">
              <a:avLst/>
            </a:prstGeom>
            <a:gradFill flip="none" rotWithShape="1">
              <a:gsLst>
                <a:gs pos="0">
                  <a:srgbClr val="D5EC46">
                    <a:tint val="66000"/>
                    <a:satMod val="160000"/>
                  </a:srgbClr>
                </a:gs>
                <a:gs pos="50000">
                  <a:srgbClr val="D5EC46">
                    <a:tint val="44500"/>
                    <a:satMod val="160000"/>
                  </a:srgbClr>
                </a:gs>
                <a:gs pos="100000">
                  <a:srgbClr val="D5EC46">
                    <a:tint val="23500"/>
                    <a:satMod val="160000"/>
                  </a:srgb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sz="1100" dirty="0">
                  <a:solidFill>
                    <a:schemeClr val="tx1"/>
                  </a:solidFill>
                </a:rPr>
                <a:t>Business Fundamentals</a:t>
              </a:r>
            </a:p>
          </p:txBody>
        </p:sp>
        <p:sp>
          <p:nvSpPr>
            <p:cNvPr id="78" name="Cube 77"/>
            <p:cNvSpPr/>
            <p:nvPr/>
          </p:nvSpPr>
          <p:spPr bwMode="auto">
            <a:xfrm>
              <a:off x="1513114" y="3933980"/>
              <a:ext cx="1023257" cy="877506"/>
            </a:xfrm>
            <a:prstGeom prst="cube">
              <a:avLst/>
            </a:prstGeom>
            <a:gradFill flip="none" rotWithShape="1">
              <a:gsLst>
                <a:gs pos="0">
                  <a:srgbClr val="D5EC46">
                    <a:tint val="66000"/>
                    <a:satMod val="160000"/>
                  </a:srgbClr>
                </a:gs>
                <a:gs pos="50000">
                  <a:srgbClr val="D5EC46">
                    <a:tint val="44500"/>
                    <a:satMod val="160000"/>
                  </a:srgbClr>
                </a:gs>
                <a:gs pos="100000">
                  <a:srgbClr val="D5EC46">
                    <a:tint val="23500"/>
                    <a:satMod val="160000"/>
                  </a:srgb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schemeClr val="tx1"/>
                  </a:solidFill>
                </a:rPr>
                <a:t>Teamwork</a:t>
              </a:r>
            </a:p>
          </p:txBody>
        </p:sp>
        <p:sp>
          <p:nvSpPr>
            <p:cNvPr id="79" name="Cube 78"/>
            <p:cNvSpPr/>
            <p:nvPr/>
          </p:nvSpPr>
          <p:spPr bwMode="auto">
            <a:xfrm>
              <a:off x="2383972" y="3933979"/>
              <a:ext cx="1066800" cy="877507"/>
            </a:xfrm>
            <a:prstGeom prst="cube">
              <a:avLst/>
            </a:prstGeom>
            <a:gradFill flip="none" rotWithShape="1">
              <a:gsLst>
                <a:gs pos="0">
                  <a:srgbClr val="D5EC46">
                    <a:tint val="66000"/>
                    <a:satMod val="160000"/>
                  </a:srgbClr>
                </a:gs>
                <a:gs pos="50000">
                  <a:srgbClr val="D5EC46">
                    <a:tint val="44500"/>
                    <a:satMod val="160000"/>
                  </a:srgbClr>
                </a:gs>
                <a:gs pos="100000">
                  <a:srgbClr val="D5EC46">
                    <a:tint val="23500"/>
                    <a:satMod val="160000"/>
                  </a:srgb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anchor="ctr"/>
            <a:lstStyle/>
            <a:p>
              <a:pPr algn="ctr">
                <a:defRPr/>
              </a:pPr>
              <a:r>
                <a:rPr lang="en-US" sz="1100" dirty="0">
                  <a:solidFill>
                    <a:schemeClr val="tx1"/>
                  </a:solidFill>
                </a:rPr>
                <a:t>Following</a:t>
              </a:r>
              <a:br>
                <a:rPr lang="en-US" sz="1100" dirty="0">
                  <a:solidFill>
                    <a:schemeClr val="tx1"/>
                  </a:solidFill>
                </a:rPr>
              </a:br>
              <a:r>
                <a:rPr lang="en-US" sz="1100" dirty="0">
                  <a:solidFill>
                    <a:schemeClr val="tx1"/>
                  </a:solidFill>
                </a:rPr>
                <a:t>Directions</a:t>
              </a:r>
            </a:p>
          </p:txBody>
        </p:sp>
        <p:sp>
          <p:nvSpPr>
            <p:cNvPr id="80" name="Cube 79"/>
            <p:cNvSpPr/>
            <p:nvPr/>
          </p:nvSpPr>
          <p:spPr bwMode="auto">
            <a:xfrm>
              <a:off x="3298371" y="3933979"/>
              <a:ext cx="1186543" cy="910163"/>
            </a:xfrm>
            <a:prstGeom prst="cube">
              <a:avLst/>
            </a:prstGeom>
            <a:gradFill flip="none" rotWithShape="1">
              <a:gsLst>
                <a:gs pos="0">
                  <a:srgbClr val="D5EC46">
                    <a:tint val="66000"/>
                    <a:satMod val="160000"/>
                  </a:srgbClr>
                </a:gs>
                <a:gs pos="50000">
                  <a:srgbClr val="D5EC46">
                    <a:tint val="44500"/>
                    <a:satMod val="160000"/>
                  </a:srgbClr>
                </a:gs>
                <a:gs pos="100000">
                  <a:srgbClr val="D5EC46">
                    <a:tint val="23500"/>
                    <a:satMod val="160000"/>
                  </a:srgb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sz="1100" dirty="0">
                  <a:solidFill>
                    <a:schemeClr val="tx1"/>
                  </a:solidFill>
                </a:rPr>
                <a:t>Planning, Organizing &amp; Scheduling</a:t>
              </a:r>
            </a:p>
          </p:txBody>
        </p:sp>
        <p:sp>
          <p:nvSpPr>
            <p:cNvPr id="81" name="Cube 80"/>
            <p:cNvSpPr/>
            <p:nvPr/>
          </p:nvSpPr>
          <p:spPr bwMode="auto">
            <a:xfrm>
              <a:off x="4321630" y="3933979"/>
              <a:ext cx="1240970" cy="910164"/>
            </a:xfrm>
            <a:prstGeom prst="cube">
              <a:avLst/>
            </a:prstGeom>
            <a:gradFill flip="none" rotWithShape="1">
              <a:gsLst>
                <a:gs pos="0">
                  <a:srgbClr val="D5EC46">
                    <a:tint val="66000"/>
                    <a:satMod val="160000"/>
                  </a:srgbClr>
                </a:gs>
                <a:gs pos="50000">
                  <a:srgbClr val="D5EC46">
                    <a:tint val="44500"/>
                    <a:satMod val="160000"/>
                  </a:srgbClr>
                </a:gs>
                <a:gs pos="100000">
                  <a:srgbClr val="D5EC46">
                    <a:tint val="23500"/>
                    <a:satMod val="160000"/>
                  </a:srgb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anchor="ctr"/>
            <a:lstStyle/>
            <a:p>
              <a:pPr algn="ctr">
                <a:defRPr/>
              </a:pPr>
              <a:r>
                <a:rPr lang="en-US" sz="1100" dirty="0">
                  <a:solidFill>
                    <a:schemeClr val="tx1"/>
                  </a:solidFill>
                </a:rPr>
                <a:t>Problem Solving</a:t>
              </a:r>
              <a:br>
                <a:rPr lang="en-US" sz="1100" dirty="0">
                  <a:solidFill>
                    <a:schemeClr val="tx1"/>
                  </a:solidFill>
                </a:rPr>
              </a:br>
              <a:r>
                <a:rPr lang="en-US" sz="1100" dirty="0">
                  <a:solidFill>
                    <a:schemeClr val="tx1"/>
                  </a:solidFill>
                </a:rPr>
                <a:t>Decision Making</a:t>
              </a:r>
            </a:p>
          </p:txBody>
        </p:sp>
        <p:sp>
          <p:nvSpPr>
            <p:cNvPr id="71" name="Cube 70"/>
            <p:cNvSpPr/>
            <p:nvPr/>
          </p:nvSpPr>
          <p:spPr bwMode="auto">
            <a:xfrm>
              <a:off x="5389567" y="3932639"/>
              <a:ext cx="858834" cy="911504"/>
            </a:xfrm>
            <a:prstGeom prst="cube">
              <a:avLst/>
            </a:prstGeom>
            <a:gradFill flip="none" rotWithShape="1">
              <a:gsLst>
                <a:gs pos="0">
                  <a:srgbClr val="D5EC46">
                    <a:tint val="66000"/>
                    <a:satMod val="160000"/>
                  </a:srgbClr>
                </a:gs>
                <a:gs pos="50000">
                  <a:srgbClr val="D5EC46">
                    <a:tint val="44500"/>
                    <a:satMod val="160000"/>
                  </a:srgbClr>
                </a:gs>
                <a:gs pos="100000">
                  <a:srgbClr val="D5EC46">
                    <a:tint val="23500"/>
                    <a:satMod val="160000"/>
                  </a:srgb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anchor="ctr"/>
            <a:lstStyle/>
            <a:p>
              <a:pPr algn="ctr">
                <a:defRPr/>
              </a:pPr>
              <a:r>
                <a:rPr lang="en-US" sz="1100" dirty="0">
                  <a:solidFill>
                    <a:schemeClr val="tx1"/>
                  </a:solidFill>
                </a:rPr>
                <a:t>Ethics</a:t>
              </a:r>
            </a:p>
          </p:txBody>
        </p:sp>
        <p:sp>
          <p:nvSpPr>
            <p:cNvPr id="72" name="Cube 71"/>
            <p:cNvSpPr/>
            <p:nvPr/>
          </p:nvSpPr>
          <p:spPr bwMode="auto">
            <a:xfrm>
              <a:off x="6063343" y="3932639"/>
              <a:ext cx="1317171" cy="911503"/>
            </a:xfrm>
            <a:prstGeom prst="cube">
              <a:avLst/>
            </a:prstGeom>
            <a:gradFill flip="none" rotWithShape="1">
              <a:gsLst>
                <a:gs pos="0">
                  <a:srgbClr val="D5EC46">
                    <a:tint val="66000"/>
                    <a:satMod val="160000"/>
                  </a:srgbClr>
                </a:gs>
                <a:gs pos="50000">
                  <a:srgbClr val="D5EC46">
                    <a:tint val="44500"/>
                    <a:satMod val="160000"/>
                  </a:srgbClr>
                </a:gs>
                <a:gs pos="100000">
                  <a:srgbClr val="D5EC46">
                    <a:tint val="23500"/>
                    <a:satMod val="160000"/>
                  </a:srgb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anchor="ctr"/>
            <a:lstStyle/>
            <a:p>
              <a:pPr algn="ctr">
                <a:defRPr/>
              </a:pPr>
              <a:r>
                <a:rPr lang="en-US" sz="1100" dirty="0">
                  <a:solidFill>
                    <a:schemeClr val="tx1"/>
                  </a:solidFill>
                </a:rPr>
                <a:t>Employability &amp;</a:t>
              </a:r>
            </a:p>
            <a:p>
              <a:pPr algn="ctr">
                <a:defRPr/>
              </a:pPr>
              <a:r>
                <a:rPr lang="en-US" sz="1100" spc="-20" dirty="0">
                  <a:solidFill>
                    <a:schemeClr val="tx1"/>
                  </a:solidFill>
                </a:rPr>
                <a:t>Entrepreneurship</a:t>
              </a:r>
            </a:p>
            <a:p>
              <a:pPr algn="ctr">
                <a:defRPr/>
              </a:pPr>
              <a:r>
                <a:rPr lang="en-US" sz="1100" dirty="0">
                  <a:solidFill>
                    <a:schemeClr val="tx1"/>
                  </a:solidFill>
                </a:rPr>
                <a:t>Skills</a:t>
              </a:r>
            </a:p>
          </p:txBody>
        </p:sp>
        <p:sp>
          <p:nvSpPr>
            <p:cNvPr id="82" name="Cube 81"/>
            <p:cNvSpPr/>
            <p:nvPr/>
          </p:nvSpPr>
          <p:spPr bwMode="auto">
            <a:xfrm>
              <a:off x="7217229" y="3934426"/>
              <a:ext cx="1254034" cy="898831"/>
            </a:xfrm>
            <a:prstGeom prst="cube">
              <a:avLst/>
            </a:prstGeom>
            <a:gradFill flip="none" rotWithShape="1">
              <a:gsLst>
                <a:gs pos="0">
                  <a:srgbClr val="D5EC46">
                    <a:tint val="66000"/>
                    <a:satMod val="160000"/>
                  </a:srgbClr>
                </a:gs>
                <a:gs pos="50000">
                  <a:srgbClr val="D5EC46">
                    <a:tint val="44500"/>
                    <a:satMod val="160000"/>
                  </a:srgbClr>
                </a:gs>
                <a:gs pos="100000">
                  <a:srgbClr val="D5EC46">
                    <a:tint val="23500"/>
                    <a:satMod val="160000"/>
                  </a:srgb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1000" dirty="0">
                  <a:solidFill>
                    <a:schemeClr val="tx1"/>
                  </a:solidFill>
                </a:rPr>
                <a:t>Working with Basic</a:t>
              </a:r>
            </a:p>
            <a:p>
              <a:pPr algn="ctr">
                <a:defRPr/>
              </a:pPr>
              <a:r>
                <a:rPr lang="en-US" sz="1000" spc="-30" dirty="0">
                  <a:solidFill>
                    <a:schemeClr val="tx1"/>
                  </a:solidFill>
                </a:rPr>
                <a:t>Hand &amp; Power Tools</a:t>
              </a:r>
              <a:br>
                <a:rPr lang="en-US" sz="1000" spc="-30" dirty="0">
                  <a:solidFill>
                    <a:schemeClr val="tx1"/>
                  </a:solidFill>
                </a:rPr>
              </a:br>
              <a:r>
                <a:rPr lang="en-US" sz="1000" dirty="0">
                  <a:solidFill>
                    <a:schemeClr val="tx1"/>
                  </a:solidFill>
                </a:rPr>
                <a:t>&amp; Technology</a:t>
              </a:r>
            </a:p>
          </p:txBody>
        </p:sp>
        <p:sp>
          <p:nvSpPr>
            <p:cNvPr id="52" name="Cube 51"/>
            <p:cNvSpPr/>
            <p:nvPr/>
          </p:nvSpPr>
          <p:spPr bwMode="auto">
            <a:xfrm>
              <a:off x="324307" y="4939524"/>
              <a:ext cx="1101721" cy="906105"/>
            </a:xfrm>
            <a:prstGeom prst="cube">
              <a:avLst/>
            </a:prstGeom>
            <a:gradFill flip="none" rotWithShape="1">
              <a:gsLst>
                <a:gs pos="0">
                  <a:srgbClr val="F2CF46">
                    <a:tint val="66000"/>
                    <a:satMod val="160000"/>
                  </a:srgbClr>
                </a:gs>
                <a:gs pos="50000">
                  <a:srgbClr val="F2CF46">
                    <a:tint val="44500"/>
                    <a:satMod val="160000"/>
                  </a:srgbClr>
                </a:gs>
                <a:gs pos="100000">
                  <a:srgbClr val="F2CF46">
                    <a:tint val="23500"/>
                    <a:satMod val="160000"/>
                  </a:srgb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1100" dirty="0">
                  <a:solidFill>
                    <a:schemeClr val="tx1"/>
                  </a:solidFill>
                </a:rPr>
                <a:t>Mathematics</a:t>
              </a:r>
            </a:p>
          </p:txBody>
        </p:sp>
        <p:sp>
          <p:nvSpPr>
            <p:cNvPr id="53" name="Cube 52"/>
            <p:cNvSpPr/>
            <p:nvPr/>
          </p:nvSpPr>
          <p:spPr bwMode="auto">
            <a:xfrm>
              <a:off x="1252995" y="4939526"/>
              <a:ext cx="1218062" cy="895218"/>
            </a:xfrm>
            <a:prstGeom prst="cube">
              <a:avLst/>
            </a:prstGeom>
            <a:gradFill flip="none" rotWithShape="1">
              <a:gsLst>
                <a:gs pos="0">
                  <a:srgbClr val="F2CF46">
                    <a:tint val="66000"/>
                    <a:satMod val="160000"/>
                  </a:srgbClr>
                </a:gs>
                <a:gs pos="50000">
                  <a:srgbClr val="F2CF46">
                    <a:tint val="44500"/>
                    <a:satMod val="160000"/>
                  </a:srgbClr>
                </a:gs>
                <a:gs pos="100000">
                  <a:srgbClr val="F2CF46">
                    <a:tint val="23500"/>
                    <a:satMod val="160000"/>
                  </a:srgb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sz="1000" dirty="0">
                  <a:solidFill>
                    <a:schemeClr val="tx1"/>
                  </a:solidFill>
                </a:rPr>
                <a:t>Locating,</a:t>
              </a:r>
              <a:br>
                <a:rPr lang="en-US" sz="1000" dirty="0">
                  <a:solidFill>
                    <a:schemeClr val="tx1"/>
                  </a:solidFill>
                </a:rPr>
              </a:br>
              <a:r>
                <a:rPr lang="en-US" sz="1000" dirty="0">
                  <a:solidFill>
                    <a:schemeClr val="tx1"/>
                  </a:solidFill>
                </a:rPr>
                <a:t>Reading &amp; Using Information</a:t>
              </a:r>
            </a:p>
          </p:txBody>
        </p:sp>
        <p:sp>
          <p:nvSpPr>
            <p:cNvPr id="54" name="Cube 53"/>
            <p:cNvSpPr/>
            <p:nvPr/>
          </p:nvSpPr>
          <p:spPr bwMode="auto">
            <a:xfrm>
              <a:off x="2324100" y="4935952"/>
              <a:ext cx="952500" cy="942334"/>
            </a:xfrm>
            <a:prstGeom prst="cube">
              <a:avLst/>
            </a:prstGeom>
            <a:gradFill flip="none" rotWithShape="1">
              <a:gsLst>
                <a:gs pos="0">
                  <a:srgbClr val="F2CF46">
                    <a:tint val="66000"/>
                    <a:satMod val="160000"/>
                  </a:srgbClr>
                </a:gs>
                <a:gs pos="50000">
                  <a:srgbClr val="F2CF46">
                    <a:tint val="44500"/>
                    <a:satMod val="160000"/>
                  </a:srgbClr>
                </a:gs>
                <a:gs pos="100000">
                  <a:srgbClr val="F2CF46">
                    <a:tint val="23500"/>
                    <a:satMod val="160000"/>
                  </a:srgb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anchor="ctr"/>
            <a:lstStyle/>
            <a:p>
              <a:pPr algn="ctr">
                <a:defRPr/>
              </a:pPr>
              <a:r>
                <a:rPr lang="en-US" sz="1100" dirty="0">
                  <a:solidFill>
                    <a:schemeClr val="tx1"/>
                  </a:solidFill>
                </a:rPr>
                <a:t>Writing</a:t>
              </a:r>
            </a:p>
          </p:txBody>
        </p:sp>
        <p:sp>
          <p:nvSpPr>
            <p:cNvPr id="55" name="Cube 54"/>
            <p:cNvSpPr/>
            <p:nvPr/>
          </p:nvSpPr>
          <p:spPr bwMode="auto">
            <a:xfrm>
              <a:off x="3093720" y="4935952"/>
              <a:ext cx="999309" cy="898791"/>
            </a:xfrm>
            <a:prstGeom prst="cube">
              <a:avLst/>
            </a:prstGeom>
            <a:gradFill flip="none" rotWithShape="1">
              <a:gsLst>
                <a:gs pos="0">
                  <a:srgbClr val="F2CF46">
                    <a:tint val="66000"/>
                    <a:satMod val="160000"/>
                  </a:srgbClr>
                </a:gs>
                <a:gs pos="50000">
                  <a:srgbClr val="F2CF46">
                    <a:tint val="44500"/>
                    <a:satMod val="160000"/>
                  </a:srgbClr>
                </a:gs>
                <a:gs pos="100000">
                  <a:srgbClr val="F2CF46">
                    <a:tint val="23500"/>
                    <a:satMod val="160000"/>
                  </a:srgb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schemeClr val="tx1"/>
                  </a:solidFill>
                </a:rPr>
                <a:t>Listening</a:t>
              </a:r>
            </a:p>
          </p:txBody>
        </p:sp>
        <p:sp>
          <p:nvSpPr>
            <p:cNvPr id="56" name="Cube 55"/>
            <p:cNvSpPr/>
            <p:nvPr/>
          </p:nvSpPr>
          <p:spPr bwMode="auto">
            <a:xfrm>
              <a:off x="3916680" y="4935952"/>
              <a:ext cx="1014549" cy="920562"/>
            </a:xfrm>
            <a:prstGeom prst="cube">
              <a:avLst/>
            </a:prstGeom>
            <a:gradFill flip="none" rotWithShape="1">
              <a:gsLst>
                <a:gs pos="0">
                  <a:srgbClr val="F2CF46">
                    <a:tint val="66000"/>
                    <a:satMod val="160000"/>
                  </a:srgbClr>
                </a:gs>
                <a:gs pos="50000">
                  <a:srgbClr val="F2CF46">
                    <a:tint val="44500"/>
                    <a:satMod val="160000"/>
                  </a:srgbClr>
                </a:gs>
                <a:gs pos="100000">
                  <a:srgbClr val="F2CF46">
                    <a:tint val="23500"/>
                    <a:satMod val="160000"/>
                  </a:srgb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schemeClr val="tx1"/>
                  </a:solidFill>
                </a:rPr>
                <a:t>Speaking</a:t>
              </a:r>
            </a:p>
          </p:txBody>
        </p:sp>
        <p:sp>
          <p:nvSpPr>
            <p:cNvPr id="57" name="Cube 56"/>
            <p:cNvSpPr/>
            <p:nvPr/>
          </p:nvSpPr>
          <p:spPr bwMode="auto">
            <a:xfrm>
              <a:off x="4739640" y="4935952"/>
              <a:ext cx="1182189" cy="887905"/>
            </a:xfrm>
            <a:prstGeom prst="cube">
              <a:avLst/>
            </a:prstGeom>
            <a:gradFill flip="none" rotWithShape="1">
              <a:gsLst>
                <a:gs pos="0">
                  <a:srgbClr val="F2CF46">
                    <a:tint val="66000"/>
                    <a:satMod val="160000"/>
                  </a:srgbClr>
                </a:gs>
                <a:gs pos="50000">
                  <a:srgbClr val="F2CF46">
                    <a:tint val="44500"/>
                    <a:satMod val="160000"/>
                  </a:srgbClr>
                </a:gs>
                <a:gs pos="100000">
                  <a:srgbClr val="F2CF46">
                    <a:tint val="23500"/>
                    <a:satMod val="160000"/>
                  </a:srgb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sz="1100" dirty="0">
                  <a:solidFill>
                    <a:schemeClr val="tx1"/>
                  </a:solidFill>
                </a:rPr>
                <a:t>Engineering &amp; Technology</a:t>
              </a:r>
            </a:p>
          </p:txBody>
        </p:sp>
        <p:sp>
          <p:nvSpPr>
            <p:cNvPr id="58" name="Cube 57"/>
            <p:cNvSpPr/>
            <p:nvPr/>
          </p:nvSpPr>
          <p:spPr bwMode="auto">
            <a:xfrm>
              <a:off x="5730240" y="5197928"/>
              <a:ext cx="1203960" cy="625928"/>
            </a:xfrm>
            <a:prstGeom prst="cube">
              <a:avLst/>
            </a:prstGeom>
            <a:gradFill flip="none" rotWithShape="1">
              <a:gsLst>
                <a:gs pos="0">
                  <a:srgbClr val="F2CF46">
                    <a:tint val="66000"/>
                    <a:satMod val="160000"/>
                  </a:srgbClr>
                </a:gs>
                <a:gs pos="50000">
                  <a:srgbClr val="F2CF46">
                    <a:tint val="44500"/>
                    <a:satMod val="160000"/>
                  </a:srgbClr>
                </a:gs>
                <a:gs pos="100000">
                  <a:srgbClr val="F2CF46">
                    <a:tint val="23500"/>
                    <a:satMod val="160000"/>
                  </a:srgb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sz="1100" dirty="0">
                  <a:solidFill>
                    <a:schemeClr val="tx1"/>
                  </a:solidFill>
                </a:rPr>
                <a:t>Critical &amp; Analytical Thinking</a:t>
              </a:r>
            </a:p>
          </p:txBody>
        </p:sp>
        <p:sp>
          <p:nvSpPr>
            <p:cNvPr id="67" name="Cube 66"/>
            <p:cNvSpPr/>
            <p:nvPr/>
          </p:nvSpPr>
          <p:spPr bwMode="auto">
            <a:xfrm>
              <a:off x="6751319" y="4953416"/>
              <a:ext cx="1075509" cy="881327"/>
            </a:xfrm>
            <a:prstGeom prst="cube">
              <a:avLst/>
            </a:prstGeom>
            <a:gradFill flip="none" rotWithShape="1">
              <a:gsLst>
                <a:gs pos="0">
                  <a:srgbClr val="F2CF46">
                    <a:tint val="66000"/>
                    <a:satMod val="160000"/>
                  </a:srgbClr>
                </a:gs>
                <a:gs pos="50000">
                  <a:srgbClr val="F2CF46">
                    <a:tint val="44500"/>
                    <a:satMod val="160000"/>
                  </a:srgbClr>
                </a:gs>
                <a:gs pos="100000">
                  <a:srgbClr val="F2CF46">
                    <a:tint val="23500"/>
                    <a:satMod val="160000"/>
                  </a:srgb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sz="1100" dirty="0">
                  <a:solidFill>
                    <a:schemeClr val="tx1"/>
                  </a:solidFill>
                </a:rPr>
                <a:t>Science</a:t>
              </a:r>
            </a:p>
          </p:txBody>
        </p:sp>
        <p:sp>
          <p:nvSpPr>
            <p:cNvPr id="70" name="Cube 69"/>
            <p:cNvSpPr/>
            <p:nvPr/>
          </p:nvSpPr>
          <p:spPr bwMode="auto">
            <a:xfrm>
              <a:off x="7627621" y="4977278"/>
              <a:ext cx="1021080" cy="881413"/>
            </a:xfrm>
            <a:prstGeom prst="cube">
              <a:avLst/>
            </a:prstGeom>
            <a:gradFill flip="none" rotWithShape="1">
              <a:gsLst>
                <a:gs pos="0">
                  <a:srgbClr val="F2CF46">
                    <a:tint val="66000"/>
                    <a:satMod val="160000"/>
                  </a:srgbClr>
                </a:gs>
                <a:gs pos="50000">
                  <a:srgbClr val="F2CF46">
                    <a:tint val="44500"/>
                    <a:satMod val="160000"/>
                  </a:srgbClr>
                </a:gs>
                <a:gs pos="100000">
                  <a:srgbClr val="F2CF46">
                    <a:tint val="23500"/>
                    <a:satMod val="160000"/>
                  </a:srgb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sz="1100" dirty="0">
                  <a:solidFill>
                    <a:schemeClr val="tx1"/>
                  </a:solidFill>
                </a:rPr>
                <a:t>Information Technology</a:t>
              </a:r>
            </a:p>
          </p:txBody>
        </p:sp>
        <p:sp>
          <p:nvSpPr>
            <p:cNvPr id="2" name="Cube 1"/>
            <p:cNvSpPr/>
            <p:nvPr/>
          </p:nvSpPr>
          <p:spPr bwMode="auto">
            <a:xfrm>
              <a:off x="92075" y="5954640"/>
              <a:ext cx="1189038" cy="903361"/>
            </a:xfrm>
            <a:prstGeom prst="cube">
              <a:avLst/>
            </a:prstGeom>
            <a:gradFill flip="none" rotWithShape="1">
              <a:gsLst>
                <a:gs pos="0">
                  <a:srgbClr val="F79646">
                    <a:tint val="66000"/>
                    <a:satMod val="160000"/>
                  </a:srgbClr>
                </a:gs>
                <a:gs pos="50000">
                  <a:srgbClr val="F79646">
                    <a:tint val="44500"/>
                    <a:satMod val="160000"/>
                  </a:srgbClr>
                </a:gs>
                <a:gs pos="100000">
                  <a:srgbClr val="F79646">
                    <a:tint val="23500"/>
                    <a:satMod val="160000"/>
                  </a:srgb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schemeClr val="tx1"/>
                  </a:solidFill>
                </a:rPr>
                <a:t>Interpersonal Skills</a:t>
              </a:r>
            </a:p>
          </p:txBody>
        </p:sp>
        <p:sp>
          <p:nvSpPr>
            <p:cNvPr id="25" name="Cube 24"/>
            <p:cNvSpPr/>
            <p:nvPr/>
          </p:nvSpPr>
          <p:spPr bwMode="auto">
            <a:xfrm>
              <a:off x="1108075" y="5954640"/>
              <a:ext cx="1096963" cy="903361"/>
            </a:xfrm>
            <a:prstGeom prst="cube">
              <a:avLst/>
            </a:prstGeom>
            <a:gradFill flip="none" rotWithShape="1">
              <a:gsLst>
                <a:gs pos="0">
                  <a:srgbClr val="F79646">
                    <a:tint val="66000"/>
                    <a:satMod val="160000"/>
                  </a:srgbClr>
                </a:gs>
                <a:gs pos="50000">
                  <a:srgbClr val="F79646">
                    <a:tint val="44500"/>
                    <a:satMod val="160000"/>
                  </a:srgbClr>
                </a:gs>
                <a:gs pos="100000">
                  <a:srgbClr val="F79646">
                    <a:tint val="23500"/>
                    <a:satMod val="160000"/>
                  </a:srgb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schemeClr val="tx1"/>
                  </a:solidFill>
                </a:rPr>
                <a:t>Integrity</a:t>
              </a:r>
            </a:p>
          </p:txBody>
        </p:sp>
        <p:sp>
          <p:nvSpPr>
            <p:cNvPr id="31" name="Cube 30"/>
            <p:cNvSpPr/>
            <p:nvPr/>
          </p:nvSpPr>
          <p:spPr bwMode="auto">
            <a:xfrm>
              <a:off x="1937658" y="5954641"/>
              <a:ext cx="1240972" cy="903359"/>
            </a:xfrm>
            <a:prstGeom prst="cube">
              <a:avLst/>
            </a:prstGeom>
            <a:gradFill flip="none" rotWithShape="1">
              <a:gsLst>
                <a:gs pos="0">
                  <a:srgbClr val="F79646">
                    <a:tint val="66000"/>
                    <a:satMod val="160000"/>
                  </a:srgbClr>
                </a:gs>
                <a:gs pos="50000">
                  <a:srgbClr val="F79646">
                    <a:tint val="44500"/>
                    <a:satMod val="160000"/>
                  </a:srgbClr>
                </a:gs>
                <a:gs pos="100000">
                  <a:srgbClr val="F79646">
                    <a:tint val="23500"/>
                    <a:satMod val="160000"/>
                  </a:srgb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anchor="ctr"/>
            <a:lstStyle/>
            <a:p>
              <a:pPr algn="ctr">
                <a:defRPr/>
              </a:pPr>
              <a:r>
                <a:rPr lang="en-US" sz="1100" dirty="0">
                  <a:solidFill>
                    <a:schemeClr val="tx1"/>
                  </a:solidFill>
                </a:rPr>
                <a:t>Professionalism</a:t>
              </a:r>
            </a:p>
          </p:txBody>
        </p:sp>
        <p:sp>
          <p:nvSpPr>
            <p:cNvPr id="65" name="Cube 64"/>
            <p:cNvSpPr/>
            <p:nvPr/>
          </p:nvSpPr>
          <p:spPr bwMode="auto">
            <a:xfrm>
              <a:off x="2955925" y="5954640"/>
              <a:ext cx="1098550" cy="903361"/>
            </a:xfrm>
            <a:prstGeom prst="cube">
              <a:avLst/>
            </a:prstGeom>
            <a:gradFill flip="none" rotWithShape="1">
              <a:gsLst>
                <a:gs pos="0">
                  <a:srgbClr val="F79646">
                    <a:tint val="66000"/>
                    <a:satMod val="160000"/>
                  </a:srgbClr>
                </a:gs>
                <a:gs pos="50000">
                  <a:srgbClr val="F79646">
                    <a:tint val="44500"/>
                    <a:satMod val="160000"/>
                  </a:srgbClr>
                </a:gs>
                <a:gs pos="100000">
                  <a:srgbClr val="F79646">
                    <a:tint val="23500"/>
                    <a:satMod val="160000"/>
                  </a:srgb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schemeClr val="tx1"/>
                  </a:solidFill>
                </a:rPr>
                <a:t>Reputation</a:t>
              </a:r>
            </a:p>
          </p:txBody>
        </p:sp>
        <p:sp>
          <p:nvSpPr>
            <p:cNvPr id="30" name="Cube 29"/>
            <p:cNvSpPr/>
            <p:nvPr/>
          </p:nvSpPr>
          <p:spPr bwMode="auto">
            <a:xfrm>
              <a:off x="3881438" y="5954640"/>
              <a:ext cx="1096962" cy="903361"/>
            </a:xfrm>
            <a:prstGeom prst="cube">
              <a:avLst/>
            </a:prstGeom>
            <a:gradFill flip="none" rotWithShape="1">
              <a:gsLst>
                <a:gs pos="0">
                  <a:srgbClr val="F79646">
                    <a:tint val="66000"/>
                    <a:satMod val="160000"/>
                  </a:srgbClr>
                </a:gs>
                <a:gs pos="50000">
                  <a:srgbClr val="F79646">
                    <a:tint val="44500"/>
                    <a:satMod val="160000"/>
                  </a:srgbClr>
                </a:gs>
                <a:gs pos="100000">
                  <a:srgbClr val="F79646">
                    <a:tint val="23500"/>
                    <a:satMod val="160000"/>
                  </a:srgb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schemeClr val="tx1"/>
                  </a:solidFill>
                </a:rPr>
                <a:t>Motivation</a:t>
              </a:r>
            </a:p>
          </p:txBody>
        </p:sp>
        <p:sp>
          <p:nvSpPr>
            <p:cNvPr id="29" name="Cube 28"/>
            <p:cNvSpPr/>
            <p:nvPr/>
          </p:nvSpPr>
          <p:spPr bwMode="auto">
            <a:xfrm>
              <a:off x="4757057" y="5954641"/>
              <a:ext cx="1237343" cy="903360"/>
            </a:xfrm>
            <a:prstGeom prst="cube">
              <a:avLst/>
            </a:prstGeom>
            <a:gradFill flip="none" rotWithShape="1">
              <a:gsLst>
                <a:gs pos="0">
                  <a:srgbClr val="F79646">
                    <a:tint val="66000"/>
                    <a:satMod val="160000"/>
                  </a:srgbClr>
                </a:gs>
                <a:gs pos="50000">
                  <a:srgbClr val="F79646">
                    <a:tint val="44500"/>
                    <a:satMod val="160000"/>
                  </a:srgbClr>
                </a:gs>
                <a:gs pos="100000">
                  <a:srgbClr val="F79646">
                    <a:tint val="23500"/>
                    <a:satMod val="160000"/>
                  </a:srgb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schemeClr val="tx1"/>
                  </a:solidFill>
                </a:rPr>
                <a:t>Dependability &amp; Reliability</a:t>
              </a:r>
            </a:p>
          </p:txBody>
        </p:sp>
        <p:sp>
          <p:nvSpPr>
            <p:cNvPr id="28" name="Cube 27"/>
            <p:cNvSpPr/>
            <p:nvPr/>
          </p:nvSpPr>
          <p:spPr bwMode="auto">
            <a:xfrm>
              <a:off x="5821363" y="5954640"/>
              <a:ext cx="1187450" cy="903361"/>
            </a:xfrm>
            <a:prstGeom prst="cube">
              <a:avLst/>
            </a:prstGeom>
            <a:gradFill flip="none" rotWithShape="1">
              <a:gsLst>
                <a:gs pos="0">
                  <a:srgbClr val="F79646">
                    <a:tint val="66000"/>
                    <a:satMod val="160000"/>
                  </a:srgbClr>
                </a:gs>
                <a:gs pos="50000">
                  <a:srgbClr val="F79646">
                    <a:tint val="44500"/>
                    <a:satMod val="160000"/>
                  </a:srgbClr>
                </a:gs>
                <a:gs pos="100000">
                  <a:srgbClr val="F79646">
                    <a:tint val="23500"/>
                    <a:satMod val="160000"/>
                  </a:srgb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schemeClr val="tx1"/>
                  </a:solidFill>
                </a:rPr>
                <a:t>Self- Development</a:t>
              </a:r>
            </a:p>
          </p:txBody>
        </p:sp>
        <p:sp>
          <p:nvSpPr>
            <p:cNvPr id="27" name="Cube 26"/>
            <p:cNvSpPr/>
            <p:nvPr/>
          </p:nvSpPr>
          <p:spPr bwMode="auto">
            <a:xfrm>
              <a:off x="6837363" y="5954640"/>
              <a:ext cx="1096962" cy="903361"/>
            </a:xfrm>
            <a:prstGeom prst="cube">
              <a:avLst/>
            </a:prstGeom>
            <a:gradFill flip="none" rotWithShape="1">
              <a:gsLst>
                <a:gs pos="0">
                  <a:srgbClr val="F79646">
                    <a:tint val="66000"/>
                    <a:satMod val="160000"/>
                  </a:srgbClr>
                </a:gs>
                <a:gs pos="50000">
                  <a:srgbClr val="F79646">
                    <a:tint val="44500"/>
                    <a:satMod val="160000"/>
                  </a:srgbClr>
                </a:gs>
                <a:gs pos="100000">
                  <a:srgbClr val="F79646">
                    <a:tint val="23500"/>
                    <a:satMod val="160000"/>
                  </a:srgb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schemeClr val="tx1"/>
                  </a:solidFill>
                </a:rPr>
                <a:t>Flexibility &amp; Adaptability</a:t>
              </a:r>
            </a:p>
          </p:txBody>
        </p:sp>
        <p:sp>
          <p:nvSpPr>
            <p:cNvPr id="26" name="Cube 25"/>
            <p:cNvSpPr/>
            <p:nvPr/>
          </p:nvSpPr>
          <p:spPr bwMode="auto">
            <a:xfrm>
              <a:off x="7761288" y="5954640"/>
              <a:ext cx="1096962" cy="903361"/>
            </a:xfrm>
            <a:prstGeom prst="cube">
              <a:avLst/>
            </a:prstGeom>
            <a:gradFill flip="none" rotWithShape="1">
              <a:gsLst>
                <a:gs pos="0">
                  <a:srgbClr val="F79646">
                    <a:tint val="66000"/>
                    <a:satMod val="160000"/>
                  </a:srgbClr>
                </a:gs>
                <a:gs pos="50000">
                  <a:srgbClr val="F79646">
                    <a:tint val="44500"/>
                    <a:satMod val="160000"/>
                  </a:srgbClr>
                </a:gs>
                <a:gs pos="100000">
                  <a:srgbClr val="F79646">
                    <a:tint val="23500"/>
                    <a:satMod val="160000"/>
                  </a:srgb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schemeClr val="tx1"/>
                  </a:solidFill>
                </a:rPr>
                <a:t>Ability To Learn</a:t>
              </a:r>
            </a:p>
          </p:txBody>
        </p:sp>
        <p:sp>
          <p:nvSpPr>
            <p:cNvPr id="121" name="Cube 120"/>
            <p:cNvSpPr/>
            <p:nvPr/>
          </p:nvSpPr>
          <p:spPr bwMode="auto">
            <a:xfrm>
              <a:off x="1136471" y="1972859"/>
              <a:ext cx="2172788" cy="747584"/>
            </a:xfrm>
            <a:prstGeom prst="cube">
              <a:avLst/>
            </a:prstGeom>
            <a:gradFill flip="none" rotWithShape="1">
              <a:gsLst>
                <a:gs pos="0">
                  <a:srgbClr val="60E146">
                    <a:tint val="66000"/>
                    <a:satMod val="160000"/>
                  </a:srgbClr>
                </a:gs>
                <a:gs pos="50000">
                  <a:srgbClr val="60E146">
                    <a:tint val="44500"/>
                    <a:satMod val="160000"/>
                  </a:srgbClr>
                </a:gs>
                <a:gs pos="100000">
                  <a:srgbClr val="60E146">
                    <a:tint val="23500"/>
                    <a:satMod val="160000"/>
                  </a:srgb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schemeClr val="tx1"/>
                  </a:solidFill>
                </a:rPr>
                <a:t>Non-Nuclear Generation</a:t>
              </a:r>
              <a:br>
                <a:rPr lang="en-US" sz="1100" dirty="0">
                  <a:solidFill>
                    <a:schemeClr val="tx1"/>
                  </a:solidFill>
                </a:rPr>
              </a:br>
              <a:r>
                <a:rPr lang="en-US" sz="800" dirty="0">
                  <a:solidFill>
                    <a:schemeClr val="tx1"/>
                  </a:solidFill>
                </a:rPr>
                <a:t>(Coal, Natural Gas, Oil, Hydro, Solar, Wind, </a:t>
              </a:r>
              <a:r>
                <a:rPr lang="en-US" sz="800" dirty="0" smtClean="0">
                  <a:solidFill>
                    <a:schemeClr val="tx1"/>
                  </a:solidFill>
                </a:rPr>
                <a:t>Biofuel, </a:t>
              </a:r>
              <a:r>
                <a:rPr lang="en-US" sz="800" dirty="0">
                  <a:solidFill>
                    <a:schemeClr val="tx1"/>
                  </a:solidFill>
                </a:rPr>
                <a:t>Geothermal)</a:t>
              </a:r>
              <a:endParaRPr lang="en-US" sz="1200" dirty="0">
                <a:solidFill>
                  <a:schemeClr val="tx1"/>
                </a:solidFill>
              </a:endParaRPr>
            </a:p>
          </p:txBody>
        </p:sp>
        <p:sp>
          <p:nvSpPr>
            <p:cNvPr id="122" name="Cube 121"/>
            <p:cNvSpPr/>
            <p:nvPr/>
          </p:nvSpPr>
          <p:spPr bwMode="auto">
            <a:xfrm>
              <a:off x="3113315" y="1970313"/>
              <a:ext cx="1571625" cy="771183"/>
            </a:xfrm>
            <a:prstGeom prst="cube">
              <a:avLst/>
            </a:prstGeom>
            <a:gradFill flip="none" rotWithShape="1">
              <a:gsLst>
                <a:gs pos="0">
                  <a:srgbClr val="60E146">
                    <a:tint val="66000"/>
                    <a:satMod val="160000"/>
                  </a:srgbClr>
                </a:gs>
                <a:gs pos="50000">
                  <a:srgbClr val="60E146">
                    <a:tint val="44500"/>
                    <a:satMod val="160000"/>
                  </a:srgbClr>
                </a:gs>
                <a:gs pos="100000">
                  <a:srgbClr val="60E146">
                    <a:tint val="23500"/>
                    <a:satMod val="160000"/>
                  </a:srgb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sz="1100" dirty="0">
                  <a:solidFill>
                    <a:schemeClr val="tx1"/>
                  </a:solidFill>
                </a:rPr>
                <a:t>Nuclear Generation</a:t>
              </a:r>
              <a:endParaRPr lang="en-US" sz="800" dirty="0">
                <a:solidFill>
                  <a:schemeClr val="tx1"/>
                </a:solidFill>
              </a:endParaRPr>
            </a:p>
          </p:txBody>
        </p:sp>
        <p:sp>
          <p:nvSpPr>
            <p:cNvPr id="123" name="Cube 122"/>
            <p:cNvSpPr/>
            <p:nvPr/>
          </p:nvSpPr>
          <p:spPr bwMode="auto">
            <a:xfrm>
              <a:off x="4495801" y="1972640"/>
              <a:ext cx="1862182" cy="758361"/>
            </a:xfrm>
            <a:prstGeom prst="cube">
              <a:avLst/>
            </a:prstGeom>
            <a:gradFill flip="none" rotWithShape="1">
              <a:gsLst>
                <a:gs pos="0">
                  <a:srgbClr val="60E146">
                    <a:tint val="66000"/>
                    <a:satMod val="160000"/>
                  </a:srgbClr>
                </a:gs>
                <a:gs pos="50000">
                  <a:srgbClr val="60E146">
                    <a:tint val="44500"/>
                    <a:satMod val="160000"/>
                  </a:srgbClr>
                </a:gs>
                <a:gs pos="100000">
                  <a:srgbClr val="60E146">
                    <a:tint val="23500"/>
                    <a:satMod val="160000"/>
                  </a:srgb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anchor="ctr"/>
            <a:lstStyle/>
            <a:p>
              <a:pPr algn="ctr">
                <a:defRPr/>
              </a:pPr>
              <a:r>
                <a:rPr lang="en-US" sz="1100" dirty="0">
                  <a:solidFill>
                    <a:schemeClr val="tx1"/>
                  </a:solidFill>
                </a:rPr>
                <a:t>Electric </a:t>
              </a:r>
              <a:br>
                <a:rPr lang="en-US" sz="1100" dirty="0">
                  <a:solidFill>
                    <a:schemeClr val="tx1"/>
                  </a:solidFill>
                </a:rPr>
              </a:br>
              <a:r>
                <a:rPr lang="en-US" sz="1100" dirty="0">
                  <a:solidFill>
                    <a:schemeClr val="tx1"/>
                  </a:solidFill>
                </a:rPr>
                <a:t>Transmission &amp;</a:t>
              </a:r>
              <a:br>
                <a:rPr lang="en-US" sz="1100" dirty="0">
                  <a:solidFill>
                    <a:schemeClr val="tx1"/>
                  </a:solidFill>
                </a:rPr>
              </a:br>
              <a:r>
                <a:rPr lang="en-US" sz="1100" dirty="0">
                  <a:solidFill>
                    <a:schemeClr val="tx1"/>
                  </a:solidFill>
                </a:rPr>
                <a:t>Distribution</a:t>
              </a:r>
            </a:p>
          </p:txBody>
        </p:sp>
        <p:sp>
          <p:nvSpPr>
            <p:cNvPr id="124" name="Cube 123"/>
            <p:cNvSpPr/>
            <p:nvPr/>
          </p:nvSpPr>
          <p:spPr bwMode="auto">
            <a:xfrm>
              <a:off x="6172202" y="1977388"/>
              <a:ext cx="1654628" cy="733153"/>
            </a:xfrm>
            <a:prstGeom prst="cube">
              <a:avLst/>
            </a:prstGeom>
            <a:gradFill flip="none" rotWithShape="1">
              <a:gsLst>
                <a:gs pos="0">
                  <a:srgbClr val="60E146">
                    <a:tint val="66000"/>
                    <a:satMod val="160000"/>
                  </a:srgbClr>
                </a:gs>
                <a:gs pos="50000">
                  <a:srgbClr val="60E146">
                    <a:tint val="44500"/>
                    <a:satMod val="160000"/>
                  </a:srgbClr>
                </a:gs>
                <a:gs pos="100000">
                  <a:srgbClr val="60E146">
                    <a:tint val="23500"/>
                    <a:satMod val="160000"/>
                  </a:srgb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schemeClr val="tx1"/>
                  </a:solidFill>
                </a:rPr>
                <a:t>Gas Transmission &amp; Distribution</a:t>
              </a:r>
            </a:p>
          </p:txBody>
        </p:sp>
        <p:sp>
          <p:nvSpPr>
            <p:cNvPr id="108" name="Trapezoid 107"/>
            <p:cNvSpPr/>
            <p:nvPr/>
          </p:nvSpPr>
          <p:spPr bwMode="auto">
            <a:xfrm>
              <a:off x="1121229" y="1752599"/>
              <a:ext cx="6520543" cy="370115"/>
            </a:xfrm>
            <a:prstGeom prst="trapezoid">
              <a:avLst>
                <a:gd name="adj" fmla="val 47857"/>
              </a:avLst>
            </a:prstGeom>
            <a:gradFill flip="none" rotWithShape="1">
              <a:gsLst>
                <a:gs pos="0">
                  <a:srgbClr val="60CD46">
                    <a:shade val="30000"/>
                    <a:satMod val="115000"/>
                  </a:srgbClr>
                </a:gs>
                <a:gs pos="50000">
                  <a:srgbClr val="60CD46">
                    <a:shade val="67500"/>
                    <a:satMod val="115000"/>
                  </a:srgbClr>
                </a:gs>
                <a:gs pos="100000">
                  <a:srgbClr val="60CD46">
                    <a:shade val="100000"/>
                    <a:satMod val="115000"/>
                  </a:srgb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sp>
        <p:sp>
          <p:nvSpPr>
            <p:cNvPr id="109" name="Trapezoid 4"/>
            <p:cNvSpPr/>
            <p:nvPr/>
          </p:nvSpPr>
          <p:spPr bwMode="auto">
            <a:xfrm>
              <a:off x="2887670" y="1719942"/>
              <a:ext cx="2852924" cy="44631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wrap="none" lIns="25400" tIns="25400" rIns="25400" bIns="25400" spcCol="1270" anchor="ctr"/>
            <a:lstStyle/>
            <a:p>
              <a:pPr algn="ctr" defTabSz="889000">
                <a:lnSpc>
                  <a:spcPct val="90000"/>
                </a:lnSpc>
                <a:spcAft>
                  <a:spcPct val="35000"/>
                </a:spcAft>
                <a:defRPr/>
              </a:pPr>
              <a:r>
                <a:rPr lang="en-US" sz="2000" dirty="0">
                  <a:solidFill>
                    <a:schemeClr val="tx1"/>
                  </a:solidFill>
                </a:rPr>
                <a:t>Tier 5 – Industry-Wide Technical</a:t>
              </a:r>
            </a:p>
          </p:txBody>
        </p:sp>
        <p:sp>
          <p:nvSpPr>
            <p:cNvPr id="100" name="Cube 99"/>
            <p:cNvSpPr/>
            <p:nvPr/>
          </p:nvSpPr>
          <p:spPr bwMode="auto">
            <a:xfrm>
              <a:off x="822960" y="2971799"/>
              <a:ext cx="1528354" cy="761999"/>
            </a:xfrm>
            <a:prstGeom prst="cube">
              <a:avLst/>
            </a:prstGeom>
            <a:gradFill flip="none" rotWithShape="1">
              <a:gsLst>
                <a:gs pos="0">
                  <a:srgbClr val="98E746">
                    <a:tint val="66000"/>
                    <a:satMod val="160000"/>
                  </a:srgbClr>
                </a:gs>
                <a:gs pos="50000">
                  <a:srgbClr val="98E746">
                    <a:tint val="44500"/>
                    <a:satMod val="160000"/>
                  </a:srgbClr>
                </a:gs>
                <a:gs pos="100000">
                  <a:srgbClr val="98E746">
                    <a:tint val="23500"/>
                    <a:satMod val="160000"/>
                  </a:srgbClr>
                </a:gs>
              </a:gsLst>
              <a:lin ang="16200000" scaled="1"/>
              <a:tileRect/>
            </a:gradFill>
            <a:ln>
              <a:solidFill>
                <a:schemeClr val="bg1"/>
              </a:solidFill>
            </a:ln>
            <a:sp3d prstMaterial="translucentPowder">
              <a:bevelT w="127000" h="25400" prst="softRound"/>
            </a:sp3d>
          </p:spPr>
          <p:style>
            <a:lnRef idx="0">
              <a:schemeClr val="lt1">
                <a:hueOff val="0"/>
                <a:satOff val="0"/>
                <a:lumOff val="0"/>
                <a:alphaOff val="0"/>
              </a:schemeClr>
            </a:lnRef>
            <a:fillRef idx="1">
              <a:schemeClr val="accent5">
                <a:hueOff val="-6208672"/>
                <a:satOff val="24882"/>
                <a:lumOff val="5392"/>
                <a:alphaOff val="0"/>
              </a:schemeClr>
            </a:fillRef>
            <a:effectRef idx="0">
              <a:schemeClr val="accent5">
                <a:hueOff val="-6208672"/>
                <a:satOff val="24882"/>
                <a:lumOff val="5392"/>
                <a:alphaOff val="0"/>
              </a:schemeClr>
            </a:effectRef>
            <a:fontRef idx="minor">
              <a:schemeClr val="lt1"/>
            </a:fontRef>
          </p:style>
          <p:txBody>
            <a:bodyPr anchor="ctr"/>
            <a:lstStyle/>
            <a:p>
              <a:pPr algn="ctr">
                <a:defRPr/>
              </a:pPr>
              <a:r>
                <a:rPr lang="en-US" sz="1100" dirty="0">
                  <a:solidFill>
                    <a:schemeClr val="tx1"/>
                  </a:solidFill>
                </a:rPr>
                <a:t>Safety Awareness</a:t>
              </a:r>
            </a:p>
          </p:txBody>
        </p:sp>
        <p:sp>
          <p:nvSpPr>
            <p:cNvPr id="101" name="Cube 100"/>
            <p:cNvSpPr/>
            <p:nvPr/>
          </p:nvSpPr>
          <p:spPr bwMode="auto">
            <a:xfrm>
              <a:off x="2095734" y="2988996"/>
              <a:ext cx="1432326" cy="730653"/>
            </a:xfrm>
            <a:prstGeom prst="cube">
              <a:avLst/>
            </a:prstGeom>
            <a:gradFill flip="none" rotWithShape="1">
              <a:gsLst>
                <a:gs pos="0">
                  <a:srgbClr val="98E746">
                    <a:tint val="66000"/>
                    <a:satMod val="160000"/>
                  </a:srgbClr>
                </a:gs>
                <a:gs pos="50000">
                  <a:srgbClr val="98E746">
                    <a:tint val="44500"/>
                    <a:satMod val="160000"/>
                  </a:srgbClr>
                </a:gs>
                <a:gs pos="100000">
                  <a:srgbClr val="98E746">
                    <a:tint val="23500"/>
                    <a:satMod val="160000"/>
                  </a:srgbClr>
                </a:gs>
              </a:gsLst>
              <a:lin ang="16200000" scaled="1"/>
              <a:tileRect/>
            </a:gradFill>
            <a:ln>
              <a:solidFill>
                <a:schemeClr val="bg1"/>
              </a:solidFill>
            </a:ln>
            <a:sp3d prstMaterial="translucentPowder">
              <a:bevelT w="127000" h="25400" prst="softRound"/>
            </a:sp3d>
          </p:spPr>
          <p:style>
            <a:lnRef idx="0">
              <a:schemeClr val="lt1">
                <a:hueOff val="0"/>
                <a:satOff val="0"/>
                <a:lumOff val="0"/>
                <a:alphaOff val="0"/>
              </a:schemeClr>
            </a:lnRef>
            <a:fillRef idx="1">
              <a:schemeClr val="accent5">
                <a:hueOff val="-6208672"/>
                <a:satOff val="24882"/>
                <a:lumOff val="5392"/>
                <a:alphaOff val="0"/>
              </a:schemeClr>
            </a:fillRef>
            <a:effectRef idx="0">
              <a:schemeClr val="accent5">
                <a:hueOff val="-6208672"/>
                <a:satOff val="24882"/>
                <a:lumOff val="5392"/>
                <a:alphaOff val="0"/>
              </a:schemeClr>
            </a:effectRef>
            <a:fontRef idx="minor">
              <a:schemeClr val="lt1"/>
            </a:fontRef>
          </p:style>
          <p:txBody>
            <a:bodyPr anchor="ctr"/>
            <a:lstStyle/>
            <a:p>
              <a:pPr algn="ctr">
                <a:defRPr/>
              </a:pPr>
              <a:r>
                <a:rPr lang="en-US" sz="1100" dirty="0">
                  <a:solidFill>
                    <a:schemeClr val="tx1"/>
                  </a:solidFill>
                </a:rPr>
                <a:t>Industry Principles &amp; Concepts</a:t>
              </a:r>
            </a:p>
          </p:txBody>
        </p:sp>
        <p:sp>
          <p:nvSpPr>
            <p:cNvPr id="102" name="Cube 101"/>
            <p:cNvSpPr/>
            <p:nvPr/>
          </p:nvSpPr>
          <p:spPr bwMode="auto">
            <a:xfrm>
              <a:off x="3352801" y="2999513"/>
              <a:ext cx="1621970" cy="723400"/>
            </a:xfrm>
            <a:prstGeom prst="cube">
              <a:avLst/>
            </a:prstGeom>
            <a:gradFill flip="none" rotWithShape="1">
              <a:gsLst>
                <a:gs pos="0">
                  <a:srgbClr val="98E746">
                    <a:tint val="66000"/>
                    <a:satMod val="160000"/>
                  </a:srgbClr>
                </a:gs>
                <a:gs pos="50000">
                  <a:srgbClr val="98E746">
                    <a:tint val="44500"/>
                    <a:satMod val="160000"/>
                  </a:srgbClr>
                </a:gs>
                <a:gs pos="100000">
                  <a:srgbClr val="98E746">
                    <a:tint val="23500"/>
                    <a:satMod val="160000"/>
                  </a:srgbClr>
                </a:gs>
              </a:gsLst>
              <a:lin ang="16200000" scaled="1"/>
              <a:tileRect/>
            </a:gradFill>
            <a:ln>
              <a:solidFill>
                <a:schemeClr val="bg1"/>
              </a:solidFill>
            </a:ln>
            <a:sp3d prstMaterial="translucentPowder">
              <a:bevelT w="127000" h="25400" prst="softRound"/>
            </a:sp3d>
          </p:spPr>
          <p:style>
            <a:lnRef idx="0">
              <a:schemeClr val="lt1">
                <a:hueOff val="0"/>
                <a:satOff val="0"/>
                <a:lumOff val="0"/>
                <a:alphaOff val="0"/>
              </a:schemeClr>
            </a:lnRef>
            <a:fillRef idx="1">
              <a:schemeClr val="accent5">
                <a:hueOff val="-6208672"/>
                <a:satOff val="24882"/>
                <a:lumOff val="5392"/>
                <a:alphaOff val="0"/>
              </a:schemeClr>
            </a:fillRef>
            <a:effectRef idx="0">
              <a:schemeClr val="accent5">
                <a:hueOff val="-6208672"/>
                <a:satOff val="24882"/>
                <a:lumOff val="5392"/>
                <a:alphaOff val="0"/>
              </a:schemeClr>
            </a:effectRef>
            <a:fontRef idx="minor">
              <a:schemeClr val="lt1"/>
            </a:fontRef>
          </p:style>
          <p:txBody>
            <a:bodyPr wrap="none" lIns="0" rIns="0" anchor="ctr"/>
            <a:lstStyle/>
            <a:p>
              <a:pPr algn="ctr">
                <a:defRPr/>
              </a:pPr>
              <a:r>
                <a:rPr lang="en-US" sz="1100" dirty="0">
                  <a:solidFill>
                    <a:schemeClr val="tx1"/>
                  </a:solidFill>
                </a:rPr>
                <a:t>Environmental</a:t>
              </a:r>
              <a:br>
                <a:rPr lang="en-US" sz="1100" dirty="0">
                  <a:solidFill>
                    <a:schemeClr val="tx1"/>
                  </a:solidFill>
                </a:rPr>
              </a:br>
              <a:r>
                <a:rPr lang="en-US" sz="1100" dirty="0">
                  <a:solidFill>
                    <a:schemeClr val="tx1"/>
                  </a:solidFill>
                </a:rPr>
                <a:t>Laws &amp;</a:t>
              </a:r>
              <a:br>
                <a:rPr lang="en-US" sz="1100" dirty="0">
                  <a:solidFill>
                    <a:schemeClr val="tx1"/>
                  </a:solidFill>
                </a:rPr>
              </a:br>
              <a:r>
                <a:rPr lang="en-US" sz="1100" dirty="0">
                  <a:solidFill>
                    <a:schemeClr val="tx1"/>
                  </a:solidFill>
                </a:rPr>
                <a:t>Regulations</a:t>
              </a:r>
            </a:p>
          </p:txBody>
        </p:sp>
        <p:sp>
          <p:nvSpPr>
            <p:cNvPr id="103" name="Cube 102"/>
            <p:cNvSpPr/>
            <p:nvPr/>
          </p:nvSpPr>
          <p:spPr bwMode="auto">
            <a:xfrm>
              <a:off x="4811485" y="2786743"/>
              <a:ext cx="2013858" cy="963385"/>
            </a:xfrm>
            <a:prstGeom prst="cube">
              <a:avLst/>
            </a:prstGeom>
            <a:gradFill flip="none" rotWithShape="1">
              <a:gsLst>
                <a:gs pos="0">
                  <a:srgbClr val="98E746">
                    <a:tint val="66000"/>
                    <a:satMod val="160000"/>
                  </a:srgbClr>
                </a:gs>
                <a:gs pos="50000">
                  <a:srgbClr val="98E746">
                    <a:tint val="44500"/>
                    <a:satMod val="160000"/>
                  </a:srgbClr>
                </a:gs>
                <a:gs pos="100000">
                  <a:srgbClr val="98E746">
                    <a:tint val="23500"/>
                    <a:satMod val="160000"/>
                  </a:srgbClr>
                </a:gs>
              </a:gsLst>
              <a:lin ang="16200000" scaled="1"/>
              <a:tileRect/>
            </a:gradFill>
            <a:ln>
              <a:solidFill>
                <a:schemeClr val="bg1"/>
              </a:solidFill>
            </a:ln>
            <a:sp3d prstMaterial="translucentPowder">
              <a:bevelT w="127000" h="25400" prst="softRound"/>
            </a:sp3d>
          </p:spPr>
          <p:style>
            <a:lnRef idx="0">
              <a:schemeClr val="lt1">
                <a:hueOff val="0"/>
                <a:satOff val="0"/>
                <a:lumOff val="0"/>
                <a:alphaOff val="0"/>
              </a:schemeClr>
            </a:lnRef>
            <a:fillRef idx="1">
              <a:schemeClr val="accent5">
                <a:hueOff val="-6208672"/>
                <a:satOff val="24882"/>
                <a:lumOff val="5392"/>
                <a:alphaOff val="0"/>
              </a:schemeClr>
            </a:fillRef>
            <a:effectRef idx="0">
              <a:schemeClr val="accent5">
                <a:hueOff val="-6208672"/>
                <a:satOff val="24882"/>
                <a:lumOff val="5392"/>
                <a:alphaOff val="0"/>
              </a:schemeClr>
            </a:effectRef>
            <a:fontRef idx="minor">
              <a:schemeClr val="lt1"/>
            </a:fontRef>
          </p:style>
          <p:txBody>
            <a:bodyPr anchor="ctr"/>
            <a:lstStyle/>
            <a:p>
              <a:pPr algn="ctr">
                <a:lnSpc>
                  <a:spcPts val="1100"/>
                </a:lnSpc>
                <a:defRPr/>
              </a:pPr>
              <a:r>
                <a:rPr lang="en-US" sz="1100" dirty="0">
                  <a:solidFill>
                    <a:schemeClr val="tx1"/>
                  </a:solidFill>
                </a:rPr>
                <a:t>Quality Control &amp; Continuous Improvement</a:t>
              </a:r>
            </a:p>
          </p:txBody>
        </p:sp>
        <p:sp>
          <p:nvSpPr>
            <p:cNvPr id="104" name="Cube 103"/>
            <p:cNvSpPr/>
            <p:nvPr/>
          </p:nvSpPr>
          <p:spPr bwMode="auto">
            <a:xfrm>
              <a:off x="6596743" y="2982686"/>
              <a:ext cx="1578428" cy="772885"/>
            </a:xfrm>
            <a:prstGeom prst="cube">
              <a:avLst/>
            </a:prstGeom>
            <a:gradFill flip="none" rotWithShape="1">
              <a:gsLst>
                <a:gs pos="0">
                  <a:srgbClr val="98E746">
                    <a:tint val="66000"/>
                    <a:satMod val="160000"/>
                  </a:srgbClr>
                </a:gs>
                <a:gs pos="50000">
                  <a:srgbClr val="98E746">
                    <a:tint val="44500"/>
                    <a:satMod val="160000"/>
                  </a:srgbClr>
                </a:gs>
                <a:gs pos="100000">
                  <a:srgbClr val="98E746">
                    <a:tint val="23500"/>
                    <a:satMod val="160000"/>
                  </a:srgbClr>
                </a:gs>
              </a:gsLst>
              <a:lin ang="16200000" scaled="1"/>
              <a:tileRect/>
            </a:gradFill>
            <a:ln>
              <a:solidFill>
                <a:schemeClr val="bg1"/>
              </a:solidFill>
            </a:ln>
            <a:sp3d prstMaterial="translucentPowder">
              <a:bevelT w="127000" h="25400" prst="softRound"/>
            </a:sp3d>
          </p:spPr>
          <p:style>
            <a:lnRef idx="0">
              <a:schemeClr val="lt1">
                <a:hueOff val="0"/>
                <a:satOff val="0"/>
                <a:lumOff val="0"/>
                <a:alphaOff val="0"/>
              </a:schemeClr>
            </a:lnRef>
            <a:fillRef idx="1">
              <a:schemeClr val="accent5">
                <a:hueOff val="-6208672"/>
                <a:satOff val="24882"/>
                <a:lumOff val="5392"/>
                <a:alphaOff val="0"/>
              </a:schemeClr>
            </a:fillRef>
            <a:effectRef idx="0">
              <a:schemeClr val="accent5">
                <a:hueOff val="-6208672"/>
                <a:satOff val="24882"/>
                <a:lumOff val="5392"/>
                <a:alphaOff val="0"/>
              </a:schemeClr>
            </a:effectRef>
            <a:fontRef idx="minor">
              <a:schemeClr val="lt1"/>
            </a:fontRef>
          </p:style>
          <p:txBody>
            <a:bodyPr lIns="0" rIns="0" anchor="ctr"/>
            <a:lstStyle/>
            <a:p>
              <a:pPr algn="ctr">
                <a:defRPr/>
              </a:pPr>
              <a:r>
                <a:rPr lang="en-US" sz="1100" spc="-40" dirty="0">
                  <a:solidFill>
                    <a:schemeClr val="tx1"/>
                  </a:solidFill>
                </a:rPr>
                <a:t>Troubleshooting</a:t>
              </a:r>
            </a:p>
          </p:txBody>
        </p:sp>
        <p:sp>
          <p:nvSpPr>
            <p:cNvPr id="86" name="Trapezoid 85"/>
            <p:cNvSpPr/>
            <p:nvPr/>
          </p:nvSpPr>
          <p:spPr bwMode="auto">
            <a:xfrm>
              <a:off x="830579" y="2732315"/>
              <a:ext cx="7192192" cy="435427"/>
            </a:xfrm>
            <a:prstGeom prst="trapezoid">
              <a:avLst>
                <a:gd name="adj" fmla="val 47857"/>
              </a:avLst>
            </a:prstGeom>
            <a:gradFill flip="none" rotWithShape="1">
              <a:gsLst>
                <a:gs pos="0">
                  <a:srgbClr val="AEE92B">
                    <a:shade val="30000"/>
                    <a:satMod val="115000"/>
                  </a:srgbClr>
                </a:gs>
                <a:gs pos="50000">
                  <a:srgbClr val="AEE92B">
                    <a:shade val="67500"/>
                    <a:satMod val="115000"/>
                  </a:srgbClr>
                </a:gs>
                <a:gs pos="100000">
                  <a:srgbClr val="AEE92B">
                    <a:shade val="100000"/>
                    <a:satMod val="115000"/>
                  </a:srgb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lt1">
                <a:hueOff val="0"/>
                <a:satOff val="0"/>
                <a:lumOff val="0"/>
                <a:alphaOff val="0"/>
              </a:schemeClr>
            </a:lnRef>
            <a:fillRef idx="1">
              <a:schemeClr val="accent5">
                <a:hueOff val="-6208672"/>
                <a:satOff val="24882"/>
                <a:lumOff val="5392"/>
                <a:alphaOff val="0"/>
              </a:schemeClr>
            </a:fillRef>
            <a:effectRef idx="0">
              <a:schemeClr val="accent5">
                <a:hueOff val="-6208672"/>
                <a:satOff val="24882"/>
                <a:lumOff val="5392"/>
                <a:alphaOff val="0"/>
              </a:schemeClr>
            </a:effectRef>
            <a:fontRef idx="minor">
              <a:schemeClr val="lt1"/>
            </a:fontRef>
          </p:style>
        </p:sp>
        <p:sp>
          <p:nvSpPr>
            <p:cNvPr id="87" name="Trapezoid 4"/>
            <p:cNvSpPr/>
            <p:nvPr/>
          </p:nvSpPr>
          <p:spPr bwMode="auto">
            <a:xfrm>
              <a:off x="1055915" y="2688771"/>
              <a:ext cx="6553199" cy="391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lIns="25400" tIns="25400" rIns="25400" bIns="25400" spcCol="1270" anchor="ctr"/>
            <a:lstStyle/>
            <a:p>
              <a:pPr algn="ctr" defTabSz="889000">
                <a:lnSpc>
                  <a:spcPct val="90000"/>
                </a:lnSpc>
                <a:spcAft>
                  <a:spcPct val="35000"/>
                </a:spcAft>
                <a:defRPr/>
              </a:pPr>
              <a:r>
                <a:rPr lang="en-US" sz="2000" dirty="0">
                  <a:solidFill>
                    <a:schemeClr val="tx1"/>
                  </a:solidFill>
                </a:rPr>
                <a:t>Tier 4 – Industry-Wide Technical Competencies</a:t>
              </a:r>
            </a:p>
          </p:txBody>
        </p:sp>
        <p:sp>
          <p:nvSpPr>
            <p:cNvPr id="61" name="Trapezoid 60"/>
            <p:cNvSpPr/>
            <p:nvPr/>
          </p:nvSpPr>
          <p:spPr bwMode="auto">
            <a:xfrm>
              <a:off x="645837" y="3755572"/>
              <a:ext cx="7616420" cy="368753"/>
            </a:xfrm>
            <a:prstGeom prst="trapezoid">
              <a:avLst>
                <a:gd name="adj" fmla="val 47857"/>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lt1">
                <a:hueOff val="0"/>
                <a:satOff val="0"/>
                <a:lumOff val="0"/>
                <a:alphaOff val="0"/>
              </a:schemeClr>
            </a:lnRef>
            <a:fillRef idx="1">
              <a:schemeClr val="accent5">
                <a:hueOff val="-7450407"/>
                <a:satOff val="29858"/>
                <a:lumOff val="6471"/>
                <a:alphaOff val="0"/>
              </a:schemeClr>
            </a:fillRef>
            <a:effectRef idx="0">
              <a:schemeClr val="accent5">
                <a:hueOff val="-7450407"/>
                <a:satOff val="29858"/>
                <a:lumOff val="6471"/>
                <a:alphaOff val="0"/>
              </a:schemeClr>
            </a:effectRef>
            <a:fontRef idx="minor">
              <a:schemeClr val="lt1"/>
            </a:fontRef>
          </p:style>
        </p:sp>
        <p:sp>
          <p:nvSpPr>
            <p:cNvPr id="62" name="Trapezoid 4"/>
            <p:cNvSpPr/>
            <p:nvPr/>
          </p:nvSpPr>
          <p:spPr bwMode="auto">
            <a:xfrm>
              <a:off x="2462595" y="3679371"/>
              <a:ext cx="4263273" cy="38400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lIns="25400" tIns="25400" rIns="25400" bIns="25400" spcCol="1270" anchor="ctr"/>
            <a:lstStyle/>
            <a:p>
              <a:pPr algn="ctr" defTabSz="889000">
                <a:lnSpc>
                  <a:spcPct val="90000"/>
                </a:lnSpc>
                <a:spcAft>
                  <a:spcPct val="35000"/>
                </a:spcAft>
                <a:defRPr/>
              </a:pPr>
              <a:r>
                <a:rPr lang="en-US" sz="2000" dirty="0">
                  <a:solidFill>
                    <a:schemeClr val="tx1"/>
                  </a:solidFill>
                </a:rPr>
                <a:t>Tier 3 – Workplace Competencies</a:t>
              </a:r>
            </a:p>
          </p:txBody>
        </p:sp>
        <p:sp>
          <p:nvSpPr>
            <p:cNvPr id="34" name="Trapezoid 33"/>
            <p:cNvSpPr/>
            <p:nvPr/>
          </p:nvSpPr>
          <p:spPr bwMode="auto">
            <a:xfrm>
              <a:off x="350126" y="4844142"/>
              <a:ext cx="8153794" cy="458290"/>
            </a:xfrm>
            <a:prstGeom prst="trapezoid">
              <a:avLst>
                <a:gd name="adj" fmla="val 47857"/>
              </a:avLst>
            </a:prstGeom>
            <a:gradFill flip="none" rotWithShape="1">
              <a:gsLst>
                <a:gs pos="0">
                  <a:srgbClr val="FCAD10">
                    <a:shade val="30000"/>
                    <a:satMod val="115000"/>
                  </a:srgbClr>
                </a:gs>
                <a:gs pos="50000">
                  <a:srgbClr val="FCAD10">
                    <a:shade val="67500"/>
                    <a:satMod val="115000"/>
                  </a:srgbClr>
                </a:gs>
                <a:gs pos="100000">
                  <a:srgbClr val="FCAD10">
                    <a:shade val="100000"/>
                    <a:satMod val="115000"/>
                  </a:srgb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lt1">
                <a:hueOff val="0"/>
                <a:satOff val="0"/>
                <a:lumOff val="0"/>
                <a:alphaOff val="0"/>
              </a:schemeClr>
            </a:lnRef>
            <a:fillRef idx="1">
              <a:schemeClr val="accent5">
                <a:hueOff val="-8692142"/>
                <a:satOff val="34835"/>
                <a:lumOff val="7549"/>
                <a:alphaOff val="0"/>
              </a:schemeClr>
            </a:fillRef>
            <a:effectRef idx="0">
              <a:schemeClr val="accent5">
                <a:hueOff val="-8692142"/>
                <a:satOff val="34835"/>
                <a:lumOff val="7549"/>
                <a:alphaOff val="0"/>
              </a:schemeClr>
            </a:effectRef>
            <a:fontRef idx="minor">
              <a:schemeClr val="lt1"/>
            </a:fontRef>
          </p:style>
        </p:sp>
        <p:sp>
          <p:nvSpPr>
            <p:cNvPr id="35" name="Trapezoid 4"/>
            <p:cNvSpPr/>
            <p:nvPr/>
          </p:nvSpPr>
          <p:spPr bwMode="auto">
            <a:xfrm>
              <a:off x="2171903" y="4688560"/>
              <a:ext cx="4036810" cy="73659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lIns="25400" tIns="25400" rIns="25400" bIns="25400" spcCol="1270" anchor="ctr"/>
            <a:lstStyle/>
            <a:p>
              <a:pPr algn="ctr" defTabSz="889000">
                <a:lnSpc>
                  <a:spcPct val="90000"/>
                </a:lnSpc>
                <a:spcAft>
                  <a:spcPct val="35000"/>
                </a:spcAft>
                <a:defRPr/>
              </a:pPr>
              <a:r>
                <a:rPr lang="en-US" sz="2000" dirty="0">
                  <a:solidFill>
                    <a:schemeClr val="tx1"/>
                  </a:solidFill>
                </a:rPr>
                <a:t>Tier 2 – Academic Competencies</a:t>
              </a:r>
            </a:p>
          </p:txBody>
        </p:sp>
        <p:sp>
          <p:nvSpPr>
            <p:cNvPr id="5" name="Trapezoid 4"/>
            <p:cNvSpPr/>
            <p:nvPr/>
          </p:nvSpPr>
          <p:spPr bwMode="auto">
            <a:xfrm>
              <a:off x="121506" y="5856514"/>
              <a:ext cx="8510865" cy="413658"/>
            </a:xfrm>
            <a:prstGeom prst="trapezoid">
              <a:avLst>
                <a:gd name="adj" fmla="val 47857"/>
              </a:avLst>
            </a:prstGeom>
            <a:gradFill flip="none" rotWithShape="1">
              <a:gsLst>
                <a:gs pos="0">
                  <a:srgbClr val="F65912">
                    <a:shade val="30000"/>
                    <a:satMod val="115000"/>
                  </a:srgbClr>
                </a:gs>
                <a:gs pos="50000">
                  <a:srgbClr val="F65912">
                    <a:shade val="67500"/>
                    <a:satMod val="115000"/>
                  </a:srgbClr>
                </a:gs>
                <a:gs pos="100000">
                  <a:srgbClr val="F65912">
                    <a:shade val="100000"/>
                    <a:satMod val="115000"/>
                  </a:srgb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sp>
          <p:nvSpPr>
            <p:cNvPr id="6" name="Trapezoid 4"/>
            <p:cNvSpPr/>
            <p:nvPr/>
          </p:nvSpPr>
          <p:spPr bwMode="auto">
            <a:xfrm>
              <a:off x="1648856" y="5780314"/>
              <a:ext cx="5673028" cy="52546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lIns="25400" tIns="25400" rIns="25400" bIns="25400" spcCol="1270" anchor="ctr"/>
            <a:lstStyle/>
            <a:p>
              <a:pPr algn="ctr" defTabSz="889000">
                <a:lnSpc>
                  <a:spcPct val="90000"/>
                </a:lnSpc>
                <a:spcAft>
                  <a:spcPct val="35000"/>
                </a:spcAft>
                <a:defRPr/>
              </a:pPr>
              <a:r>
                <a:rPr lang="en-US" sz="2000" dirty="0">
                  <a:solidFill>
                    <a:schemeClr val="tx1"/>
                  </a:solidFill>
                </a:rPr>
                <a:t>Tier 1 – Personal Effectiveness</a:t>
              </a:r>
            </a:p>
          </p:txBody>
        </p:sp>
        <p:grpSp>
          <p:nvGrpSpPr>
            <p:cNvPr id="8" name="Group 92"/>
            <p:cNvGrpSpPr>
              <a:grpSpLocks/>
            </p:cNvGrpSpPr>
            <p:nvPr/>
          </p:nvGrpSpPr>
          <p:grpSpPr bwMode="auto">
            <a:xfrm>
              <a:off x="1360715" y="217714"/>
              <a:ext cx="6019799" cy="533400"/>
              <a:chOff x="2445488" y="38084"/>
              <a:chExt cx="4582633" cy="430578"/>
            </a:xfrm>
          </p:grpSpPr>
          <p:sp>
            <p:nvSpPr>
              <p:cNvPr id="68" name="Trapezoid 67"/>
              <p:cNvSpPr/>
              <p:nvPr/>
            </p:nvSpPr>
            <p:spPr>
              <a:xfrm>
                <a:off x="2445488" y="107533"/>
                <a:ext cx="4582633" cy="333971"/>
              </a:xfrm>
              <a:prstGeom prst="trapezoid">
                <a:avLst>
                  <a:gd name="adj" fmla="val 47857"/>
                </a:avLst>
              </a:prstGeom>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sp>
          <p:sp>
            <p:nvSpPr>
              <p:cNvPr id="69" name="Trapezoid 4"/>
              <p:cNvSpPr/>
              <p:nvPr/>
            </p:nvSpPr>
            <p:spPr>
              <a:xfrm>
                <a:off x="3163043" y="38084"/>
                <a:ext cx="3147523" cy="430578"/>
              </a:xfrm>
              <a:prstGeom prst="rect">
                <a:avLst/>
              </a:prstGeom>
              <a:noFill/>
              <a:scene3d>
                <a:camera prst="orthographicFront"/>
                <a:lightRig rig="chilly" dir="t"/>
              </a:scene3d>
              <a:sp3d/>
            </p:spPr>
            <p:style>
              <a:lnRef idx="0">
                <a:scrgbClr r="0" g="0" b="0"/>
              </a:lnRef>
              <a:fillRef idx="0">
                <a:scrgbClr r="0" g="0" b="0"/>
              </a:fillRef>
              <a:effectRef idx="0">
                <a:scrgbClr r="0" g="0" b="0"/>
              </a:effectRef>
              <a:fontRef idx="minor">
                <a:schemeClr val="lt1"/>
              </a:fontRef>
            </p:style>
            <p:txBody>
              <a:bodyPr wrap="none" lIns="25400" tIns="25400" rIns="25400" bIns="25400" spcCol="1270" anchor="ctr"/>
              <a:lstStyle/>
              <a:p>
                <a:pPr algn="ctr" defTabSz="889000">
                  <a:lnSpc>
                    <a:spcPct val="90000"/>
                  </a:lnSpc>
                  <a:spcAft>
                    <a:spcPct val="35000"/>
                  </a:spcAft>
                  <a:defRPr/>
                </a:pPr>
                <a:r>
                  <a:rPr lang="en-US" sz="2000" dirty="0">
                    <a:solidFill>
                      <a:schemeClr val="tx1"/>
                    </a:solidFill>
                  </a:rPr>
                  <a:t>Tier 6-8 – Occupation-Specific</a:t>
                </a:r>
              </a:p>
            </p:txBody>
          </p:sp>
        </p:grpSp>
      </p:grpSp>
      <p:sp>
        <p:nvSpPr>
          <p:cNvPr id="63" name="TextBox 62"/>
          <p:cNvSpPr txBox="1"/>
          <p:nvPr/>
        </p:nvSpPr>
        <p:spPr>
          <a:xfrm>
            <a:off x="1295400" y="228600"/>
            <a:ext cx="6009017" cy="323165"/>
          </a:xfrm>
          <a:prstGeom prst="rect">
            <a:avLst/>
          </a:prstGeom>
          <a:noFill/>
        </p:spPr>
        <p:txBody>
          <a:bodyPr wrap="none" rtlCol="0">
            <a:spAutoFit/>
          </a:bodyPr>
          <a:lstStyle/>
          <a:p>
            <a:r>
              <a:rPr lang="en-US" sz="1500" dirty="0" smtClean="0"/>
              <a:t>Energy Competency Model: Generation, Transmission &amp; Distribution</a:t>
            </a:r>
            <a:endParaRPr lang="en-US" sz="15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smtClean="0"/>
              <a:t/>
            </a:r>
            <a:br>
              <a:rPr lang="en-US" smtClean="0"/>
            </a:br>
            <a:endParaRPr lang="en-US" sz="3200" dirty="0"/>
          </a:p>
        </p:txBody>
      </p:sp>
      <p:sp>
        <p:nvSpPr>
          <p:cNvPr id="5" name="TextBox 4"/>
          <p:cNvSpPr txBox="1"/>
          <p:nvPr/>
        </p:nvSpPr>
        <p:spPr>
          <a:xfrm>
            <a:off x="0" y="6273800"/>
            <a:ext cx="9144000" cy="646331"/>
          </a:xfrm>
          <a:prstGeom prst="rect">
            <a:avLst/>
          </a:prstGeom>
          <a:noFill/>
        </p:spPr>
        <p:txBody>
          <a:bodyPr>
            <a:spAutoFit/>
          </a:bodyPr>
          <a:lstStyle/>
          <a:p>
            <a:pPr algn="ctr">
              <a:defRPr/>
            </a:pPr>
            <a:r>
              <a:rPr lang="en-US" dirty="0">
                <a:latin typeface="+mn-lt"/>
              </a:rPr>
              <a:t>Energy Competency Tier Model for Skilled Technician Positions in Energy Efficiency,</a:t>
            </a:r>
            <a:br>
              <a:rPr lang="en-US" dirty="0">
                <a:latin typeface="+mn-lt"/>
              </a:rPr>
            </a:br>
            <a:r>
              <a:rPr lang="en-US" dirty="0">
                <a:latin typeface="+mn-lt"/>
              </a:rPr>
              <a:t>Energy Generation and Energy Transmission and Distribution</a:t>
            </a:r>
          </a:p>
        </p:txBody>
      </p:sp>
      <p:sp>
        <p:nvSpPr>
          <p:cNvPr id="6" name="Title 3"/>
          <p:cNvSpPr txBox="1">
            <a:spLocks/>
          </p:cNvSpPr>
          <p:nvPr/>
        </p:nvSpPr>
        <p:spPr>
          <a:xfrm>
            <a:off x="-228600" y="0"/>
            <a:ext cx="9144000" cy="639763"/>
          </a:xfrm>
          <a:prstGeom prst="rect">
            <a:avLst/>
          </a:prstGeom>
        </p:spPr>
        <p:txBody>
          <a:bodyPr anchor="ctr">
            <a:normAutofit lnSpcReduction="10000"/>
          </a:bodyPr>
          <a:lstStyle/>
          <a:p>
            <a:pPr algn="ctr" fontAlgn="auto">
              <a:spcAft>
                <a:spcPts val="0"/>
              </a:spcAft>
              <a:defRPr/>
            </a:pPr>
            <a:r>
              <a:rPr lang="en-US" sz="3600" dirty="0" smtClean="0">
                <a:latin typeface="+mj-lt"/>
                <a:ea typeface="+mj-ea"/>
                <a:cs typeface="+mj-cs"/>
              </a:rPr>
              <a:t>Training/Credential </a:t>
            </a:r>
            <a:r>
              <a:rPr lang="en-US" sz="3600" dirty="0">
                <a:latin typeface="+mj-lt"/>
                <a:ea typeface="+mj-ea"/>
                <a:cs typeface="+mj-cs"/>
              </a:rPr>
              <a:t>Components</a:t>
            </a:r>
          </a:p>
        </p:txBody>
      </p:sp>
      <p:graphicFrame>
        <p:nvGraphicFramePr>
          <p:cNvPr id="12" name="Diagram 11"/>
          <p:cNvGraphicFramePr/>
          <p:nvPr/>
        </p:nvGraphicFramePr>
        <p:xfrm>
          <a:off x="2286000" y="990600"/>
          <a:ext cx="51054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 name="TextBox 21"/>
          <p:cNvSpPr txBox="1"/>
          <p:nvPr/>
        </p:nvSpPr>
        <p:spPr>
          <a:xfrm>
            <a:off x="0" y="1220789"/>
            <a:ext cx="3905251" cy="1661993"/>
          </a:xfrm>
          <a:prstGeom prst="rect">
            <a:avLst/>
          </a:prstGeom>
          <a:noFill/>
        </p:spPr>
        <p:txBody>
          <a:bodyPr>
            <a:spAutoFit/>
          </a:bodyPr>
          <a:lstStyle/>
          <a:p>
            <a:pPr>
              <a:defRPr/>
            </a:pPr>
            <a:r>
              <a:rPr lang="en-US" b="1" dirty="0">
                <a:latin typeface="+mn-lt"/>
              </a:rPr>
              <a:t>Tier </a:t>
            </a:r>
            <a:r>
              <a:rPr lang="en-US" b="1" dirty="0" smtClean="0">
                <a:latin typeface="+mn-lt"/>
              </a:rPr>
              <a:t>6–8 Job </a:t>
            </a:r>
            <a:r>
              <a:rPr lang="en-US" b="1" dirty="0">
                <a:latin typeface="+mn-lt"/>
              </a:rPr>
              <a:t>Specific </a:t>
            </a:r>
            <a:r>
              <a:rPr lang="en-US" b="1" dirty="0" smtClean="0">
                <a:latin typeface="+mn-lt"/>
              </a:rPr>
              <a:t>Skills/Credentials</a:t>
            </a:r>
          </a:p>
          <a:p>
            <a:pPr marL="285750" indent="-166688">
              <a:buFont typeface="Arial" pitchFamily="34" charset="0"/>
              <a:buChar char="•"/>
              <a:defRPr/>
            </a:pPr>
            <a:r>
              <a:rPr lang="en-US" sz="1600" dirty="0" smtClean="0">
                <a:latin typeface="+mn-lt"/>
              </a:rPr>
              <a:t>Associate Degree</a:t>
            </a:r>
          </a:p>
          <a:p>
            <a:pPr marL="285750" indent="-166688">
              <a:buFont typeface="Arial" pitchFamily="34" charset="0"/>
              <a:buChar char="•"/>
              <a:defRPr/>
            </a:pPr>
            <a:r>
              <a:rPr lang="en-US" sz="1600" dirty="0" smtClean="0">
                <a:latin typeface="+mn-lt"/>
              </a:rPr>
              <a:t>Boot Camp / Apprenticeship for College Credit</a:t>
            </a:r>
          </a:p>
          <a:p>
            <a:pPr marL="285750" indent="-166688">
              <a:buFont typeface="Arial" pitchFamily="34" charset="0"/>
              <a:buChar char="•"/>
              <a:defRPr/>
            </a:pPr>
            <a:r>
              <a:rPr lang="en-US" sz="1600" dirty="0" smtClean="0">
                <a:latin typeface="+mn-lt"/>
              </a:rPr>
              <a:t>Accelerated Associate Degree </a:t>
            </a:r>
            <a:endParaRPr lang="en-US" sz="1600" dirty="0">
              <a:latin typeface="+mn-lt"/>
            </a:endParaRPr>
          </a:p>
          <a:p>
            <a:pPr>
              <a:defRPr/>
            </a:pPr>
            <a:endParaRPr lang="en-US" sz="2000" dirty="0">
              <a:latin typeface="+mn-lt"/>
            </a:endParaRPr>
          </a:p>
        </p:txBody>
      </p:sp>
      <p:sp>
        <p:nvSpPr>
          <p:cNvPr id="23" name="TextBox 22"/>
          <p:cNvSpPr txBox="1"/>
          <p:nvPr/>
        </p:nvSpPr>
        <p:spPr>
          <a:xfrm>
            <a:off x="1" y="3238501"/>
            <a:ext cx="3276600" cy="861774"/>
          </a:xfrm>
          <a:prstGeom prst="rect">
            <a:avLst/>
          </a:prstGeom>
          <a:noFill/>
        </p:spPr>
        <p:txBody>
          <a:bodyPr wrap="square">
            <a:spAutoFit/>
          </a:bodyPr>
          <a:lstStyle/>
          <a:p>
            <a:pPr>
              <a:defRPr/>
            </a:pPr>
            <a:r>
              <a:rPr lang="en-US" b="1" dirty="0">
                <a:latin typeface="+mn-lt"/>
              </a:rPr>
              <a:t>Tier </a:t>
            </a:r>
            <a:r>
              <a:rPr lang="en-US" b="1" dirty="0" smtClean="0">
                <a:latin typeface="+mn-lt"/>
              </a:rPr>
              <a:t>4–5 Industry Fundamentals</a:t>
            </a:r>
          </a:p>
          <a:p>
            <a:pPr marL="285750" indent="-166688">
              <a:buFont typeface="Arial" pitchFamily="34" charset="0"/>
              <a:buChar char="•"/>
              <a:defRPr/>
            </a:pPr>
            <a:r>
              <a:rPr lang="en-US" sz="1600" dirty="0" smtClean="0">
                <a:latin typeface="+mn-lt"/>
              </a:rPr>
              <a:t>Energy Industry Fundamentals Certificate</a:t>
            </a:r>
            <a:endParaRPr lang="en-US" sz="1600" dirty="0">
              <a:latin typeface="+mn-lt"/>
            </a:endParaRPr>
          </a:p>
        </p:txBody>
      </p:sp>
      <p:sp>
        <p:nvSpPr>
          <p:cNvPr id="24" name="TextBox 23"/>
          <p:cNvSpPr txBox="1"/>
          <p:nvPr/>
        </p:nvSpPr>
        <p:spPr>
          <a:xfrm>
            <a:off x="0" y="4552950"/>
            <a:ext cx="2438400" cy="1600438"/>
          </a:xfrm>
          <a:prstGeom prst="rect">
            <a:avLst/>
          </a:prstGeom>
          <a:noFill/>
        </p:spPr>
        <p:txBody>
          <a:bodyPr wrap="square">
            <a:spAutoFit/>
          </a:bodyPr>
          <a:lstStyle/>
          <a:p>
            <a:pPr>
              <a:defRPr/>
            </a:pPr>
            <a:r>
              <a:rPr lang="en-US" b="1" dirty="0">
                <a:latin typeface="+mn-lt"/>
              </a:rPr>
              <a:t>Tier </a:t>
            </a:r>
            <a:r>
              <a:rPr lang="en-US" b="1" dirty="0" smtClean="0">
                <a:latin typeface="+mn-lt"/>
              </a:rPr>
              <a:t>1–3 Basic Training</a:t>
            </a:r>
          </a:p>
          <a:p>
            <a:pPr marL="285750" indent="-166688">
              <a:buFont typeface="Arial" pitchFamily="34" charset="0"/>
              <a:buChar char="•"/>
              <a:defRPr/>
            </a:pPr>
            <a:r>
              <a:rPr lang="en-US" sz="1600" dirty="0" smtClean="0">
                <a:latin typeface="+mn-lt"/>
              </a:rPr>
              <a:t>Energy Industry Employability Skills Certificate</a:t>
            </a:r>
          </a:p>
          <a:p>
            <a:pPr marL="285750" indent="-166688">
              <a:buFont typeface="Arial" pitchFamily="34" charset="0"/>
              <a:buChar char="•"/>
              <a:defRPr/>
            </a:pPr>
            <a:r>
              <a:rPr lang="en-US" sz="1600" dirty="0" smtClean="0">
                <a:latin typeface="+mn-lt"/>
              </a:rPr>
              <a:t>National Career Readiness Certificate</a:t>
            </a:r>
            <a:endParaRPr lang="en-US" sz="1600" dirty="0">
              <a:latin typeface="+mn-lt"/>
            </a:endParaRPr>
          </a:p>
        </p:txBody>
      </p:sp>
      <p:cxnSp>
        <p:nvCxnSpPr>
          <p:cNvPr id="26" name="Straight Connector 25"/>
          <p:cNvCxnSpPr/>
          <p:nvPr/>
        </p:nvCxnSpPr>
        <p:spPr>
          <a:xfrm rot="10800000">
            <a:off x="-3175" y="4302126"/>
            <a:ext cx="6126163" cy="1588"/>
          </a:xfrm>
          <a:prstGeom prst="line">
            <a:avLst/>
          </a:prstGeom>
          <a:ln>
            <a:solidFill>
              <a:srgbClr val="D5EC46"/>
            </a:solidFill>
          </a:ln>
        </p:spPr>
        <p:style>
          <a:lnRef idx="2">
            <a:schemeClr val="accent6"/>
          </a:lnRef>
          <a:fillRef idx="0">
            <a:schemeClr val="accent6"/>
          </a:fillRef>
          <a:effectRef idx="1">
            <a:schemeClr val="accent6"/>
          </a:effectRef>
          <a:fontRef idx="minor">
            <a:schemeClr val="tx1"/>
          </a:fontRef>
        </p:style>
      </p:cxnSp>
      <p:cxnSp>
        <p:nvCxnSpPr>
          <p:cNvPr id="30" name="Straight Connector 29"/>
          <p:cNvCxnSpPr/>
          <p:nvPr/>
        </p:nvCxnSpPr>
        <p:spPr>
          <a:xfrm>
            <a:off x="0" y="2986088"/>
            <a:ext cx="5486400" cy="1587"/>
          </a:xfrm>
          <a:prstGeom prst="line">
            <a:avLst/>
          </a:prstGeom>
          <a:ln>
            <a:solidFill>
              <a:srgbClr val="99FF66"/>
            </a:solidFill>
          </a:ln>
        </p:spPr>
        <p:style>
          <a:lnRef idx="2">
            <a:schemeClr val="accent3"/>
          </a:lnRef>
          <a:fillRef idx="0">
            <a:schemeClr val="accent3"/>
          </a:fillRef>
          <a:effectRef idx="1">
            <a:schemeClr val="accent3"/>
          </a:effectRef>
          <a:fontRef idx="minor">
            <a:schemeClr val="tx1"/>
          </a:fontRef>
        </p:style>
      </p:cxnSp>
      <p:cxnSp>
        <p:nvCxnSpPr>
          <p:cNvPr id="36" name="Straight Connector 35"/>
          <p:cNvCxnSpPr/>
          <p:nvPr/>
        </p:nvCxnSpPr>
        <p:spPr>
          <a:xfrm>
            <a:off x="0" y="990600"/>
            <a:ext cx="4572000" cy="1588"/>
          </a:xfrm>
          <a:prstGeom prst="line">
            <a:avLst/>
          </a:prstGeom>
          <a:ln>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pic>
        <p:nvPicPr>
          <p:cNvPr id="26636" name="Picture 4" descr="C:\Documents and Settings\ASR\Local Settings\Temporary Internet Files\Content.IE5\6P1ENE14\MCj04348250000[1].png"/>
          <p:cNvPicPr>
            <a:picLocks noChangeAspect="1" noChangeArrowheads="1"/>
          </p:cNvPicPr>
          <p:nvPr/>
        </p:nvPicPr>
        <p:blipFill>
          <a:blip r:embed="rId8" cstate="print"/>
          <a:srcRect/>
          <a:stretch>
            <a:fillRect/>
          </a:stretch>
        </p:blipFill>
        <p:spPr bwMode="auto">
          <a:xfrm>
            <a:off x="3733800" y="1066800"/>
            <a:ext cx="533400" cy="533400"/>
          </a:xfrm>
          <a:prstGeom prst="rect">
            <a:avLst/>
          </a:prstGeom>
          <a:noFill/>
          <a:ln w="9525">
            <a:noFill/>
            <a:miter lim="800000"/>
            <a:headEnd/>
            <a:tailEnd/>
          </a:ln>
        </p:spPr>
      </p:pic>
      <p:pic>
        <p:nvPicPr>
          <p:cNvPr id="26637" name="Picture 4" descr="C:\Documents and Settings\ASR\Local Settings\Temporary Internet Files\Content.IE5\6P1ENE14\MCj04348250000[1].png"/>
          <p:cNvPicPr>
            <a:picLocks noChangeAspect="1" noChangeArrowheads="1"/>
          </p:cNvPicPr>
          <p:nvPr/>
        </p:nvPicPr>
        <p:blipFill>
          <a:blip r:embed="rId8" cstate="print"/>
          <a:srcRect/>
          <a:stretch>
            <a:fillRect/>
          </a:stretch>
        </p:blipFill>
        <p:spPr bwMode="auto">
          <a:xfrm>
            <a:off x="2133600" y="4267200"/>
            <a:ext cx="533400" cy="533400"/>
          </a:xfrm>
          <a:prstGeom prst="rect">
            <a:avLst/>
          </a:prstGeom>
          <a:noFill/>
          <a:ln w="9525">
            <a:noFill/>
            <a:miter lim="800000"/>
            <a:headEnd/>
            <a:tailEnd/>
          </a:ln>
        </p:spPr>
      </p:pic>
      <p:pic>
        <p:nvPicPr>
          <p:cNvPr id="26638" name="Picture 4" descr="C:\Documents and Settings\ASR\Local Settings\Temporary Internet Files\Content.IE5\6P1ENE14\MCj04348250000[1].png"/>
          <p:cNvPicPr>
            <a:picLocks noChangeAspect="1" noChangeArrowheads="1"/>
          </p:cNvPicPr>
          <p:nvPr/>
        </p:nvPicPr>
        <p:blipFill>
          <a:blip r:embed="rId8" cstate="print"/>
          <a:srcRect/>
          <a:stretch>
            <a:fillRect/>
          </a:stretch>
        </p:blipFill>
        <p:spPr bwMode="auto">
          <a:xfrm>
            <a:off x="2895600" y="2895600"/>
            <a:ext cx="533400" cy="533400"/>
          </a:xfrm>
          <a:prstGeom prst="rect">
            <a:avLst/>
          </a:prstGeom>
          <a:noFill/>
          <a:ln w="9525">
            <a:noFill/>
            <a:miter lim="800000"/>
            <a:headEnd/>
            <a:tailEnd/>
          </a:ln>
        </p:spPr>
      </p:pic>
      <p:sp>
        <p:nvSpPr>
          <p:cNvPr id="16" name="TextBox 15"/>
          <p:cNvSpPr txBox="1"/>
          <p:nvPr/>
        </p:nvSpPr>
        <p:spPr>
          <a:xfrm>
            <a:off x="4438649" y="1171576"/>
            <a:ext cx="4799006" cy="5001369"/>
          </a:xfrm>
          <a:prstGeom prst="rect">
            <a:avLst/>
          </a:prstGeom>
          <a:noFill/>
        </p:spPr>
        <p:txBody>
          <a:bodyPr wrap="none">
            <a:spAutoFit/>
          </a:bodyPr>
          <a:lstStyle/>
          <a:p>
            <a:pPr>
              <a:spcBef>
                <a:spcPts val="600"/>
              </a:spcBef>
              <a:tabLst>
                <a:tab pos="285750" algn="l"/>
              </a:tabLst>
              <a:defRPr/>
            </a:pPr>
            <a:r>
              <a:rPr lang="en-US" sz="1600" dirty="0">
                <a:latin typeface="+mn-lt"/>
              </a:rPr>
              <a:t>	</a:t>
            </a:r>
            <a:r>
              <a:rPr lang="en-US" sz="1600" dirty="0" smtClean="0">
                <a:latin typeface="+mn-lt"/>
              </a:rPr>
              <a:t>         Occupation-Specific </a:t>
            </a:r>
            <a:r>
              <a:rPr lang="en-US" sz="1600" dirty="0">
                <a:latin typeface="+mn-lt"/>
              </a:rPr>
              <a:t>Requirements</a:t>
            </a:r>
          </a:p>
          <a:p>
            <a:pPr>
              <a:defRPr/>
            </a:pPr>
            <a:endParaRPr lang="en-US" sz="1600" dirty="0">
              <a:latin typeface="+mn-lt"/>
            </a:endParaRPr>
          </a:p>
          <a:p>
            <a:pPr>
              <a:spcBef>
                <a:spcPts val="1200"/>
              </a:spcBef>
              <a:tabLst>
                <a:tab pos="628650" algn="l"/>
              </a:tabLst>
              <a:defRPr/>
            </a:pPr>
            <a:r>
              <a:rPr lang="en-US" sz="1600" dirty="0">
                <a:latin typeface="+mn-lt"/>
              </a:rPr>
              <a:t>	</a:t>
            </a:r>
            <a:r>
              <a:rPr lang="en-US" sz="1600" dirty="0" smtClean="0">
                <a:latin typeface="+mn-lt"/>
              </a:rPr>
              <a:t>       Occupation-Specific </a:t>
            </a:r>
            <a:r>
              <a:rPr lang="en-US" sz="1600" dirty="0">
                <a:latin typeface="+mn-lt"/>
              </a:rPr>
              <a:t>Technical </a:t>
            </a:r>
          </a:p>
          <a:p>
            <a:pPr>
              <a:spcBef>
                <a:spcPts val="3000"/>
              </a:spcBef>
              <a:tabLst>
                <a:tab pos="800100" algn="l"/>
              </a:tabLst>
              <a:defRPr/>
            </a:pPr>
            <a:r>
              <a:rPr lang="en-US" sz="1600" dirty="0">
                <a:latin typeface="+mn-lt"/>
              </a:rPr>
              <a:t>	</a:t>
            </a:r>
            <a:r>
              <a:rPr lang="en-US" sz="1600" dirty="0" smtClean="0">
                <a:latin typeface="+mn-lt"/>
              </a:rPr>
              <a:t>          Occupation-Specific </a:t>
            </a:r>
            <a:r>
              <a:rPr lang="en-US" sz="1600" dirty="0">
                <a:latin typeface="+mn-lt"/>
              </a:rPr>
              <a:t>Knowledge Areas</a:t>
            </a:r>
          </a:p>
          <a:p>
            <a:pPr>
              <a:defRPr/>
            </a:pPr>
            <a:endParaRPr lang="en-US" sz="1600" dirty="0">
              <a:latin typeface="+mn-lt"/>
            </a:endParaRPr>
          </a:p>
          <a:p>
            <a:pPr>
              <a:spcBef>
                <a:spcPts val="1200"/>
              </a:spcBef>
              <a:tabLst>
                <a:tab pos="1085850" algn="l"/>
              </a:tabLst>
              <a:defRPr/>
            </a:pPr>
            <a:r>
              <a:rPr lang="en-US" sz="1600" dirty="0">
                <a:latin typeface="+mn-lt"/>
              </a:rPr>
              <a:t>	  </a:t>
            </a:r>
            <a:r>
              <a:rPr lang="en-US" sz="1600" dirty="0" smtClean="0">
                <a:latin typeface="+mn-lt"/>
              </a:rPr>
              <a:t>         </a:t>
            </a:r>
            <a:r>
              <a:rPr lang="en-US" sz="1600" dirty="0">
                <a:latin typeface="+mn-lt"/>
              </a:rPr>
              <a:t>Industry-Specific Technical</a:t>
            </a:r>
          </a:p>
          <a:p>
            <a:pPr>
              <a:defRPr/>
            </a:pPr>
            <a:endParaRPr lang="en-US" sz="1600" dirty="0">
              <a:latin typeface="+mn-lt"/>
            </a:endParaRPr>
          </a:p>
          <a:p>
            <a:pPr marL="0" lvl="1">
              <a:spcBef>
                <a:spcPts val="1800"/>
              </a:spcBef>
              <a:tabLst>
                <a:tab pos="1371600" algn="l"/>
              </a:tabLst>
              <a:defRPr/>
            </a:pPr>
            <a:r>
              <a:rPr lang="en-US" sz="1600" dirty="0">
                <a:latin typeface="+mn-lt"/>
              </a:rPr>
              <a:t>	    </a:t>
            </a:r>
            <a:r>
              <a:rPr lang="en-US" sz="1600" dirty="0" smtClean="0">
                <a:latin typeface="+mn-lt"/>
              </a:rPr>
              <a:t>       Industry-Wide </a:t>
            </a:r>
            <a:r>
              <a:rPr lang="en-US" sz="1600" dirty="0">
                <a:latin typeface="+mn-lt"/>
              </a:rPr>
              <a:t>Technical</a:t>
            </a:r>
          </a:p>
          <a:p>
            <a:pPr>
              <a:defRPr/>
            </a:pPr>
            <a:endParaRPr lang="en-US" sz="1600" dirty="0">
              <a:latin typeface="+mn-lt"/>
            </a:endParaRPr>
          </a:p>
          <a:p>
            <a:pPr>
              <a:spcBef>
                <a:spcPts val="1200"/>
              </a:spcBef>
              <a:tabLst>
                <a:tab pos="1714500" algn="l"/>
              </a:tabLst>
              <a:defRPr/>
            </a:pPr>
            <a:r>
              <a:rPr lang="en-US" sz="1600" dirty="0">
                <a:latin typeface="+mn-lt"/>
              </a:rPr>
              <a:t> 	  </a:t>
            </a:r>
            <a:r>
              <a:rPr lang="en-US" sz="1600" dirty="0" smtClean="0">
                <a:latin typeface="+mn-lt"/>
              </a:rPr>
              <a:t>        Workplace </a:t>
            </a:r>
            <a:r>
              <a:rPr lang="en-US" sz="1600" dirty="0">
                <a:latin typeface="+mn-lt"/>
              </a:rPr>
              <a:t>Requirements</a:t>
            </a:r>
          </a:p>
          <a:p>
            <a:pPr>
              <a:defRPr/>
            </a:pPr>
            <a:endParaRPr lang="en-US" sz="1600" dirty="0">
              <a:latin typeface="+mn-lt"/>
            </a:endParaRPr>
          </a:p>
          <a:p>
            <a:pPr marL="0" lvl="1">
              <a:spcBef>
                <a:spcPts val="1200"/>
              </a:spcBef>
              <a:tabLst>
                <a:tab pos="2057400" algn="l"/>
              </a:tabLst>
              <a:defRPr/>
            </a:pPr>
            <a:r>
              <a:rPr lang="en-US" sz="1600" dirty="0">
                <a:latin typeface="+mn-lt"/>
              </a:rPr>
              <a:t> 	  </a:t>
            </a:r>
            <a:r>
              <a:rPr lang="en-US" sz="1600" dirty="0" smtClean="0">
                <a:latin typeface="+mn-lt"/>
              </a:rPr>
              <a:t>       Academic </a:t>
            </a:r>
            <a:r>
              <a:rPr lang="en-US" sz="1600" dirty="0">
                <a:latin typeface="+mn-lt"/>
              </a:rPr>
              <a:t>Requirements</a:t>
            </a:r>
          </a:p>
          <a:p>
            <a:pPr>
              <a:defRPr/>
            </a:pPr>
            <a:endParaRPr lang="en-US" sz="1600" dirty="0">
              <a:latin typeface="+mn-lt"/>
            </a:endParaRPr>
          </a:p>
          <a:p>
            <a:pPr>
              <a:spcBef>
                <a:spcPts val="1800"/>
              </a:spcBef>
              <a:tabLst>
                <a:tab pos="2286000" algn="l"/>
              </a:tabLst>
              <a:defRPr/>
            </a:pPr>
            <a:r>
              <a:rPr lang="en-US" sz="1600" dirty="0">
                <a:latin typeface="+mn-lt"/>
              </a:rPr>
              <a:t>	</a:t>
            </a:r>
            <a:r>
              <a:rPr lang="en-US" sz="1600" dirty="0" smtClean="0">
                <a:latin typeface="+mn-lt"/>
              </a:rPr>
              <a:t>          Personal Effectiveness</a:t>
            </a:r>
            <a:endParaRPr lang="en-US" sz="1600" dirty="0">
              <a:latin typeface="+mn-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effectLst/>
              </a:rPr>
              <a:t>What is Energy Industry Fundamentals? </a:t>
            </a:r>
            <a:endParaRPr lang="en-US" sz="2800" dirty="0">
              <a:effectLst/>
            </a:endParaRPr>
          </a:p>
        </p:txBody>
      </p:sp>
      <p:sp>
        <p:nvSpPr>
          <p:cNvPr id="3" name="Content Placeholder 2"/>
          <p:cNvSpPr>
            <a:spLocks noGrp="1"/>
          </p:cNvSpPr>
          <p:nvPr>
            <p:ph idx="1"/>
          </p:nvPr>
        </p:nvSpPr>
        <p:spPr>
          <a:xfrm>
            <a:off x="533400" y="1066800"/>
            <a:ext cx="8229600" cy="5410199"/>
          </a:xfrm>
        </p:spPr>
        <p:txBody>
          <a:bodyPr/>
          <a:lstStyle/>
          <a:p>
            <a:r>
              <a:rPr lang="en-US" sz="2800" dirty="0" smtClean="0"/>
              <a:t>EIF provides: </a:t>
            </a:r>
          </a:p>
          <a:p>
            <a:pPr lvl="1"/>
            <a:r>
              <a:rPr lang="en-US" sz="2400" dirty="0" smtClean="0"/>
              <a:t>A broad understanding of the electric and natural gas utility industry. </a:t>
            </a:r>
          </a:p>
          <a:p>
            <a:pPr lvl="1"/>
            <a:r>
              <a:rPr lang="en-US" sz="2400" dirty="0" smtClean="0"/>
              <a:t>Course includes the following modules: </a:t>
            </a:r>
          </a:p>
          <a:p>
            <a:pPr lvl="2"/>
            <a:r>
              <a:rPr lang="en-US" sz="2000" dirty="0" smtClean="0"/>
              <a:t>Basic and emerging principles and concepts that impact the energy industry</a:t>
            </a:r>
          </a:p>
          <a:p>
            <a:pPr lvl="2"/>
            <a:r>
              <a:rPr lang="en-US" sz="2000" dirty="0" smtClean="0"/>
              <a:t>Compliance with procedures necessary to ensure a safe and healthy work environment</a:t>
            </a:r>
          </a:p>
          <a:p>
            <a:pPr lvl="2"/>
            <a:r>
              <a:rPr lang="en-US" sz="2000" dirty="0" smtClean="0"/>
              <a:t>Electric power generation</a:t>
            </a:r>
          </a:p>
          <a:p>
            <a:pPr lvl="2"/>
            <a:r>
              <a:rPr lang="en-US" sz="2000" dirty="0" smtClean="0"/>
              <a:t>Electric power and natural gas transmission</a:t>
            </a:r>
          </a:p>
          <a:p>
            <a:pPr lvl="2"/>
            <a:r>
              <a:rPr lang="en-US" sz="2000" dirty="0" smtClean="0"/>
              <a:t>Electric and natural gas distribution</a:t>
            </a:r>
          </a:p>
          <a:p>
            <a:pPr lvl="2"/>
            <a:r>
              <a:rPr lang="en-US" sz="2000" dirty="0" smtClean="0"/>
              <a:t>Energy careers and </a:t>
            </a:r>
            <a:r>
              <a:rPr lang="en-US" sz="2000" smtClean="0"/>
              <a:t>entry requirements</a:t>
            </a:r>
            <a:endParaRPr lang="en-US" sz="2000" dirty="0" smtClean="0"/>
          </a:p>
          <a:p>
            <a:pPr lvl="2"/>
            <a:r>
              <a:rPr lang="en-US" sz="2000" dirty="0" smtClean="0"/>
              <a:t>Energy ‘hot topics’ (such as Smart Grid technologies) </a:t>
            </a:r>
          </a:p>
          <a:p>
            <a:pPr lvl="2"/>
            <a:endParaRPr lang="en-US" sz="2000" dirty="0" smtClean="0"/>
          </a:p>
          <a:p>
            <a:pPr lvl="1"/>
            <a:endParaRPr lang="en-US" sz="1600"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rPr>
              <a:t>Energy Industry Fundamentals</a:t>
            </a:r>
            <a:endParaRPr lang="en-US" dirty="0">
              <a:effectLst/>
            </a:endParaRPr>
          </a:p>
        </p:txBody>
      </p:sp>
      <p:sp>
        <p:nvSpPr>
          <p:cNvPr id="3" name="Content Placeholder 2"/>
          <p:cNvSpPr>
            <a:spLocks noGrp="1"/>
          </p:cNvSpPr>
          <p:nvPr>
            <p:ph idx="1"/>
          </p:nvPr>
        </p:nvSpPr>
        <p:spPr>
          <a:xfrm>
            <a:off x="457200" y="1066801"/>
            <a:ext cx="8229600" cy="5059364"/>
          </a:xfrm>
        </p:spPr>
        <p:txBody>
          <a:bodyPr/>
          <a:lstStyle/>
          <a:p>
            <a:pPr>
              <a:buNone/>
            </a:pPr>
            <a:r>
              <a:rPr lang="en-US" sz="3000" dirty="0" smtClean="0"/>
              <a:t>Why an Energy Industry Fundamentals Certificate?</a:t>
            </a:r>
          </a:p>
          <a:p>
            <a:r>
              <a:rPr lang="en-US" sz="3000" dirty="0" smtClean="0"/>
              <a:t>There is no other credential that ensures potential workers have an understanding of the industry as a whole.</a:t>
            </a:r>
          </a:p>
          <a:p>
            <a:pPr lvl="1"/>
            <a:r>
              <a:rPr lang="en-US" dirty="0" smtClean="0"/>
              <a:t>This training/credential helps make occupation-specific training more meaningful, and </a:t>
            </a:r>
          </a:p>
          <a:p>
            <a:pPr lvl="1"/>
            <a:r>
              <a:rPr lang="en-US" dirty="0" smtClean="0"/>
              <a:t>Enables students to understand how one’s company  (once hired) and job fits into the big picture.</a:t>
            </a:r>
          </a:p>
          <a:p>
            <a:r>
              <a:rPr lang="en-US" sz="3000" dirty="0" smtClean="0"/>
              <a:t>In many instances, utilities end up having to provide this training after employees are hired. </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rPr>
              <a:t>Energy Industry Fundamentals</a:t>
            </a:r>
            <a:endParaRPr lang="en-US" dirty="0">
              <a:effectLst/>
            </a:endParaRPr>
          </a:p>
        </p:txBody>
      </p:sp>
      <p:sp>
        <p:nvSpPr>
          <p:cNvPr id="3" name="Content Placeholder 2"/>
          <p:cNvSpPr>
            <a:spLocks noGrp="1"/>
          </p:cNvSpPr>
          <p:nvPr>
            <p:ph idx="1"/>
          </p:nvPr>
        </p:nvSpPr>
        <p:spPr>
          <a:xfrm>
            <a:off x="457200" y="1295401"/>
            <a:ext cx="8229600" cy="4830764"/>
          </a:xfrm>
        </p:spPr>
        <p:txBody>
          <a:bodyPr/>
          <a:lstStyle/>
          <a:p>
            <a:r>
              <a:rPr lang="en-US" dirty="0" smtClean="0"/>
              <a:t>Benefits to Students:</a:t>
            </a:r>
          </a:p>
          <a:p>
            <a:pPr lvl="1"/>
            <a:r>
              <a:rPr lang="en-US" dirty="0" smtClean="0"/>
              <a:t>Learning the right material that will help them succeed at their jobs. </a:t>
            </a:r>
          </a:p>
          <a:p>
            <a:pPr lvl="1"/>
            <a:r>
              <a:rPr lang="en-US" dirty="0" smtClean="0"/>
              <a:t>Material was created by industry for industry </a:t>
            </a:r>
          </a:p>
          <a:p>
            <a:r>
              <a:rPr lang="en-US" dirty="0" smtClean="0"/>
              <a:t>Benefits to Employers:</a:t>
            </a:r>
          </a:p>
          <a:p>
            <a:pPr lvl="1"/>
            <a:r>
              <a:rPr lang="en-US" dirty="0" smtClean="0"/>
              <a:t> Applicants who understand how the industry works and how jobs fit into the big picture</a:t>
            </a:r>
          </a:p>
          <a:p>
            <a:pPr lvl="1"/>
            <a:r>
              <a:rPr lang="en-US" dirty="0" smtClean="0"/>
              <a:t> Validation that the applicant has a fundamental understanding of the energy industry.</a:t>
            </a:r>
          </a:p>
          <a:p>
            <a:pPr lvl="1"/>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rPr>
              <a:t>Energy Industry Fundamentals</a:t>
            </a:r>
            <a:endParaRPr lang="en-US" dirty="0">
              <a:effectLst/>
            </a:endParaRPr>
          </a:p>
        </p:txBody>
      </p:sp>
      <p:sp>
        <p:nvSpPr>
          <p:cNvPr id="3" name="Content Placeholder 2"/>
          <p:cNvSpPr>
            <a:spLocks noGrp="1"/>
          </p:cNvSpPr>
          <p:nvPr>
            <p:ph idx="1"/>
          </p:nvPr>
        </p:nvSpPr>
        <p:spPr>
          <a:xfrm>
            <a:off x="457200" y="1143001"/>
            <a:ext cx="8229600" cy="4983164"/>
          </a:xfrm>
        </p:spPr>
        <p:txBody>
          <a:bodyPr/>
          <a:lstStyle/>
          <a:p>
            <a:r>
              <a:rPr lang="en-US" dirty="0" smtClean="0"/>
              <a:t>CEWD is seeking accreditation from the American National Standards Institute.</a:t>
            </a:r>
          </a:p>
          <a:p>
            <a:r>
              <a:rPr lang="en-US" dirty="0" smtClean="0"/>
              <a:t>A set of requirements have been developed for organizations offering the course to lead to the credential.</a:t>
            </a:r>
          </a:p>
          <a:p>
            <a:r>
              <a:rPr lang="en-US" dirty="0" smtClean="0"/>
              <a:t>Curriculum is available at no cost on our curriculum sharing site – However, only approved providers may offer the course that leads to a credential.</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Industry Fundamentals</a:t>
            </a:r>
            <a:endParaRPr lang="en-US" dirty="0"/>
          </a:p>
        </p:txBody>
      </p:sp>
      <p:sp>
        <p:nvSpPr>
          <p:cNvPr id="3" name="Content Placeholder 2"/>
          <p:cNvSpPr>
            <a:spLocks noGrp="1"/>
          </p:cNvSpPr>
          <p:nvPr>
            <p:ph idx="1"/>
          </p:nvPr>
        </p:nvSpPr>
        <p:spPr>
          <a:xfrm>
            <a:off x="457200" y="1295401"/>
            <a:ext cx="8229600" cy="4830764"/>
          </a:xfrm>
        </p:spPr>
        <p:txBody>
          <a:bodyPr/>
          <a:lstStyle/>
          <a:p>
            <a:r>
              <a:rPr lang="en-US" dirty="0" smtClean="0"/>
              <a:t>EIF as an industry recognized credential</a:t>
            </a:r>
          </a:p>
          <a:p>
            <a:pPr lvl="1"/>
            <a:r>
              <a:rPr lang="en-US" dirty="0" smtClean="0"/>
              <a:t>The company recognizes the Energy Industry Fundamentals Certificate as an industry credential that adds value for both the student and the company, and indicates that the bearer of the certificate has a foundational knowledge and understanding of the utility industry.  </a:t>
            </a:r>
          </a:p>
          <a:p>
            <a:pPr lvl="1"/>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21669</TotalTime>
  <Words>1400</Words>
  <Application>Microsoft Office PowerPoint</Application>
  <PresentationFormat>On-screen Show (4:3)</PresentationFormat>
  <Paragraphs>177</Paragraphs>
  <Slides>10</Slides>
  <Notes>10</Notes>
  <HiddenSlides>0</HiddenSlides>
  <MMClips>0</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Office Theme</vt:lpstr>
      <vt:lpstr>1_Office Theme</vt:lpstr>
      <vt:lpstr>Slide 1</vt:lpstr>
      <vt:lpstr>Slide 2</vt:lpstr>
      <vt:lpstr>Slide 3</vt:lpstr>
      <vt:lpstr> </vt:lpstr>
      <vt:lpstr>What is Energy Industry Fundamentals? </vt:lpstr>
      <vt:lpstr>Energy Industry Fundamentals</vt:lpstr>
      <vt:lpstr>Energy Industry Fundamentals</vt:lpstr>
      <vt:lpstr>Energy Industry Fundamentals</vt:lpstr>
      <vt:lpstr>Energy Industry Fundamentals</vt:lpstr>
      <vt:lpstr>Slide 10</vt:lpstr>
    </vt:vector>
  </TitlesOfParts>
  <Company>Edison Electric Institute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NNelson</dc:creator>
  <cp:lastModifiedBy>Rosa</cp:lastModifiedBy>
  <cp:revision>522</cp:revision>
  <dcterms:created xsi:type="dcterms:W3CDTF">2008-02-26T18:17:17Z</dcterms:created>
  <dcterms:modified xsi:type="dcterms:W3CDTF">2011-10-31T17:37:20Z</dcterms:modified>
</cp:coreProperties>
</file>